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10287000" cx="18288000"/>
  <p:notesSz cx="6858000" cy="9144000"/>
  <p:embeddedFontLst>
    <p:embeddedFont>
      <p:font typeface="Jura"/>
      <p:bold r:id="rId38"/>
    </p:embeddedFont>
    <p:embeddedFont>
      <p:font typeface="Space Grotesk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1" roundtripDataSignature="AMtx7mhV1LmXaSWMTIK8Pj7Ul9DEMkF3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bold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SpaceGrotesk-regular.fntdata"/><Relationship Id="rId16" Type="http://schemas.openxmlformats.org/officeDocument/2006/relationships/slide" Target="slides/slide11.xml"/><Relationship Id="rId38" Type="http://schemas.openxmlformats.org/officeDocument/2006/relationships/font" Target="fonts/Jur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6b6862783_0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1" name="Google Shape;231;g256b6862783_0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2" name="Google Shape;232;g256b6862783_0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56b6862783_0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56b6862783_0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5" name="Google Shape;235;g256b6862783_0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1" name="Google Shape;241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2" name="Google Shape;242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5" name="Google Shape;245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0" name="Google Shape;250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1" name="Google Shape;251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4" name="Google Shape;254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2" name="Google Shape;262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3" name="Google Shape;263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6" name="Google Shape;266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2" name="Google Shape;282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3" name="Google Shape;283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285" name="Google Shape;285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6" name="Google Shape;286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2" name="Google Shape;292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3" name="Google Shape;293;p1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6" name="Google Shape;296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3" name="Google Shape;313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4" name="Google Shape;314;p1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7" name="Google Shape;317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5" name="Google Shape;325;p1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6" name="Google Shape;326;p1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9" name="Google Shape;329;p1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7" name="Google Shape;337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8" name="Google Shape;338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1" name="Google Shape;341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2" name="Google Shape;352;p1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3" name="Google Shape;353;p1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6" name="Google Shape;356;p1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2" name="Google Shape;102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3" name="Google Shape;103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3" name="Google Shape;373;p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4" name="Google Shape;374;p1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7" name="Google Shape;377;p1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5" name="Google Shape;385;p2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6" name="Google Shape;386;p2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9" name="Google Shape;389;p2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0" name="Google Shape;400;p2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1" name="Google Shape;401;p2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4" name="Google Shape;404;p2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5" name="Google Shape;415;p2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6" name="Google Shape;416;p2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9" name="Google Shape;419;p2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6" name="Google Shape;436;p2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7" name="Google Shape;437;p2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0" name="Google Shape;440;p2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8" name="Google Shape;448;p2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9" name="Google Shape;449;p2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2" name="Google Shape;452;p2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9" name="Google Shape;459;p2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0" name="Google Shape;460;p2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3" name="Google Shape;463;p2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0" name="Google Shape;470;p2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71" name="Google Shape;471;p2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4" name="Google Shape;474;p2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0" name="Google Shape;490;p2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91" name="Google Shape;491;p2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2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4" name="Google Shape;494;p2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" name="Google Shape;125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6" name="Google Shape;126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9" name="Google Shape;129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7" name="Google Shape;547;p3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8" name="Google Shape;548;p3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3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51" name="Google Shape;551;p3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9" name="Google Shape;149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0" name="Google Shape;150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3" name="Google Shape;153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9" name="Google Shape;169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0" name="Google Shape;170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3" name="Google Shape;173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2" name="Google Shape;182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3" name="Google Shape;183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6" name="Google Shape;186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5" name="Google Shape;195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6" name="Google Shape;196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9" name="Google Shape;199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8" name="Google Shape;208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9" name="Google Shape;209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2" name="Google Shape;212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2" name="Google Shape;222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11" Type="http://schemas.openxmlformats.org/officeDocument/2006/relationships/image" Target="../media/image20.png"/><Relationship Id="rId10" Type="http://schemas.openxmlformats.org/officeDocument/2006/relationships/image" Target="../media/image3.png"/><Relationship Id="rId12" Type="http://schemas.openxmlformats.org/officeDocument/2006/relationships/image" Target="../media/image21.png"/><Relationship Id="rId9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49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1" Type="http://schemas.openxmlformats.org/officeDocument/2006/relationships/image" Target="../media/image20.png"/><Relationship Id="rId10" Type="http://schemas.openxmlformats.org/officeDocument/2006/relationships/image" Target="../media/image3.png"/><Relationship Id="rId12" Type="http://schemas.openxmlformats.org/officeDocument/2006/relationships/image" Target="../media/image21.png"/><Relationship Id="rId9" Type="http://schemas.openxmlformats.org/officeDocument/2006/relationships/image" Target="../media/image36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51.png"/><Relationship Id="rId5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1" Type="http://schemas.openxmlformats.org/officeDocument/2006/relationships/image" Target="../media/image20.png"/><Relationship Id="rId10" Type="http://schemas.openxmlformats.org/officeDocument/2006/relationships/image" Target="../media/image3.png"/><Relationship Id="rId12" Type="http://schemas.openxmlformats.org/officeDocument/2006/relationships/image" Target="../media/image21.png"/><Relationship Id="rId9" Type="http://schemas.openxmlformats.org/officeDocument/2006/relationships/image" Target="../media/image36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73.png"/><Relationship Id="rId5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1" Type="http://schemas.openxmlformats.org/officeDocument/2006/relationships/image" Target="../media/image20.png"/><Relationship Id="rId10" Type="http://schemas.openxmlformats.org/officeDocument/2006/relationships/image" Target="../media/image3.png"/><Relationship Id="rId12" Type="http://schemas.openxmlformats.org/officeDocument/2006/relationships/image" Target="../media/image21.png"/><Relationship Id="rId9" Type="http://schemas.openxmlformats.org/officeDocument/2006/relationships/image" Target="../media/image36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Relationship Id="rId8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1" Type="http://schemas.openxmlformats.org/officeDocument/2006/relationships/image" Target="../media/image20.png"/><Relationship Id="rId10" Type="http://schemas.openxmlformats.org/officeDocument/2006/relationships/image" Target="../media/image3.png"/><Relationship Id="rId12" Type="http://schemas.openxmlformats.org/officeDocument/2006/relationships/image" Target="../media/image21.png"/><Relationship Id="rId9" Type="http://schemas.openxmlformats.org/officeDocument/2006/relationships/image" Target="../media/image36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Relationship Id="rId8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1" Type="http://schemas.openxmlformats.org/officeDocument/2006/relationships/image" Target="../media/image20.png"/><Relationship Id="rId10" Type="http://schemas.openxmlformats.org/officeDocument/2006/relationships/image" Target="../media/image3.png"/><Relationship Id="rId12" Type="http://schemas.openxmlformats.org/officeDocument/2006/relationships/image" Target="../media/image21.png"/><Relationship Id="rId9" Type="http://schemas.openxmlformats.org/officeDocument/2006/relationships/image" Target="../media/image36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Relationship Id="rId8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7.png"/><Relationship Id="rId4" Type="http://schemas.openxmlformats.org/officeDocument/2006/relationships/image" Target="../media/image70.png"/><Relationship Id="rId5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74.png"/><Relationship Id="rId5" Type="http://schemas.openxmlformats.org/officeDocument/2006/relationships/image" Target="../media/image80.png"/><Relationship Id="rId6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11" Type="http://schemas.openxmlformats.org/officeDocument/2006/relationships/image" Target="../media/image20.png"/><Relationship Id="rId10" Type="http://schemas.openxmlformats.org/officeDocument/2006/relationships/image" Target="../media/image3.png"/><Relationship Id="rId12" Type="http://schemas.openxmlformats.org/officeDocument/2006/relationships/image" Target="../media/image21.png"/><Relationship Id="rId9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49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2B37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3571240" y="4129295"/>
            <a:ext cx="1943629" cy="3582726"/>
          </a:xfrm>
          <a:custGeom>
            <a:rect b="b" l="l" r="r" t="t"/>
            <a:pathLst>
              <a:path extrusionOk="0" h="3582726" w="1943629">
                <a:moveTo>
                  <a:pt x="0" y="0"/>
                </a:moveTo>
                <a:lnTo>
                  <a:pt x="1943629" y="0"/>
                </a:lnTo>
                <a:lnTo>
                  <a:pt x="1943629" y="3582726"/>
                </a:lnTo>
                <a:lnTo>
                  <a:pt x="0" y="3582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10058400" y="5909235"/>
            <a:ext cx="7315200" cy="3959352"/>
          </a:xfrm>
          <a:custGeom>
            <a:rect b="b" l="l" r="r" t="t"/>
            <a:pathLst>
              <a:path extrusionOk="0" h="3959352" w="7315200">
                <a:moveTo>
                  <a:pt x="0" y="0"/>
                </a:moveTo>
                <a:lnTo>
                  <a:pt x="7315200" y="0"/>
                </a:lnTo>
                <a:lnTo>
                  <a:pt x="7315200" y="3959352"/>
                </a:lnTo>
                <a:lnTo>
                  <a:pt x="0" y="3959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 txBox="1"/>
          <p:nvPr/>
        </p:nvSpPr>
        <p:spPr>
          <a:xfrm>
            <a:off x="808786" y="740140"/>
            <a:ext cx="7468538" cy="3000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874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BÁO CÁO CUỐI KỲ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149043" y="8152766"/>
            <a:ext cx="8787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NHÓM 19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49043" y="9241211"/>
            <a:ext cx="8788023" cy="628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GIẢNG VIÊN: THS. TRẦN HỒNG NGHI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9639390" y="1511665"/>
            <a:ext cx="8153221" cy="145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PHÁT TRIỂN ỨNG DỤNG TRÊN THIẾT BỊ DI ĐỘNG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9321988" y="3830888"/>
            <a:ext cx="878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NT118.N21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6b6862783_0_0"/>
          <p:cNvSpPr txBox="1"/>
          <p:nvPr/>
        </p:nvSpPr>
        <p:spPr>
          <a:xfrm>
            <a:off x="4" y="9239250"/>
            <a:ext cx="18288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5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SƠ ĐỒ </a:t>
            </a:r>
            <a:r>
              <a:rPr b="1" lang="en-US" sz="4505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PHÂN RÃ CHỨC NĂNG</a:t>
            </a:r>
            <a:endParaRPr/>
          </a:p>
        </p:txBody>
      </p:sp>
      <p:pic>
        <p:nvPicPr>
          <p:cNvPr id="238" name="Google Shape;238;g256b686278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175" y="458475"/>
            <a:ext cx="6904425" cy="86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 txBox="1"/>
          <p:nvPr/>
        </p:nvSpPr>
        <p:spPr>
          <a:xfrm>
            <a:off x="2069498" y="3667125"/>
            <a:ext cx="14149003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MÔ HÌNH DỮ LIỆU QUAN HỆ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 b="0" l="1824" r="1824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11"/>
          <p:cNvGrpSpPr/>
          <p:nvPr/>
        </p:nvGrpSpPr>
        <p:grpSpPr>
          <a:xfrm>
            <a:off x="15201900" y="7056239"/>
            <a:ext cx="3086100" cy="3230761"/>
            <a:chOff x="0" y="-38100"/>
            <a:chExt cx="812800" cy="850900"/>
          </a:xfrm>
        </p:grpSpPr>
        <p:sp>
          <p:nvSpPr>
            <p:cNvPr id="258" name="Google Shape;258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5454C"/>
            </a:solidFill>
            <a:ln>
              <a:noFill/>
            </a:ln>
          </p:spPr>
        </p:sp>
        <p:sp>
          <p:nvSpPr>
            <p:cNvPr id="259" name="Google Shape;259;p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/>
          <p:nvPr/>
        </p:nvSpPr>
        <p:spPr>
          <a:xfrm>
            <a:off x="16626678" y="9258300"/>
            <a:ext cx="632622" cy="293306"/>
          </a:xfrm>
          <a:custGeom>
            <a:rect b="b" l="l" r="r" t="t"/>
            <a:pathLst>
              <a:path extrusionOk="0" h="293306" w="632622">
                <a:moveTo>
                  <a:pt x="0" y="0"/>
                </a:moveTo>
                <a:lnTo>
                  <a:pt x="632622" y="0"/>
                </a:lnTo>
                <a:lnTo>
                  <a:pt x="632622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12"/>
          <p:cNvSpPr/>
          <p:nvPr/>
        </p:nvSpPr>
        <p:spPr>
          <a:xfrm>
            <a:off x="5746750" y="7303225"/>
            <a:ext cx="3397250" cy="2723264"/>
          </a:xfrm>
          <a:custGeom>
            <a:rect b="b" l="l" r="r" t="t"/>
            <a:pathLst>
              <a:path extrusionOk="0" h="2723264" w="3397250">
                <a:moveTo>
                  <a:pt x="0" y="0"/>
                </a:moveTo>
                <a:lnTo>
                  <a:pt x="3397250" y="0"/>
                </a:lnTo>
                <a:lnTo>
                  <a:pt x="3397250" y="2723264"/>
                </a:lnTo>
                <a:lnTo>
                  <a:pt x="0" y="2723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12"/>
          <p:cNvSpPr/>
          <p:nvPr/>
        </p:nvSpPr>
        <p:spPr>
          <a:xfrm>
            <a:off x="5772534" y="3473732"/>
            <a:ext cx="3345682" cy="3473732"/>
          </a:xfrm>
          <a:custGeom>
            <a:rect b="b" l="l" r="r" t="t"/>
            <a:pathLst>
              <a:path extrusionOk="0" h="3473732" w="3345682">
                <a:moveTo>
                  <a:pt x="0" y="0"/>
                </a:moveTo>
                <a:lnTo>
                  <a:pt x="3345682" y="0"/>
                </a:lnTo>
                <a:lnTo>
                  <a:pt x="3345682" y="3473733"/>
                </a:lnTo>
                <a:lnTo>
                  <a:pt x="0" y="3473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12"/>
          <p:cNvSpPr/>
          <p:nvPr/>
        </p:nvSpPr>
        <p:spPr>
          <a:xfrm>
            <a:off x="5746750" y="19160"/>
            <a:ext cx="3397250" cy="3340161"/>
          </a:xfrm>
          <a:custGeom>
            <a:rect b="b" l="l" r="r" t="t"/>
            <a:pathLst>
              <a:path extrusionOk="0" h="3340161" w="3397250">
                <a:moveTo>
                  <a:pt x="0" y="0"/>
                </a:moveTo>
                <a:lnTo>
                  <a:pt x="3397250" y="0"/>
                </a:lnTo>
                <a:lnTo>
                  <a:pt x="3397250" y="3340162"/>
                </a:lnTo>
                <a:lnTo>
                  <a:pt x="0" y="3340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2"/>
          <p:cNvSpPr/>
          <p:nvPr/>
        </p:nvSpPr>
        <p:spPr>
          <a:xfrm>
            <a:off x="2254250" y="7093845"/>
            <a:ext cx="3397250" cy="1357534"/>
          </a:xfrm>
          <a:custGeom>
            <a:rect b="b" l="l" r="r" t="t"/>
            <a:pathLst>
              <a:path extrusionOk="0" h="1357534" w="3397250">
                <a:moveTo>
                  <a:pt x="0" y="0"/>
                </a:moveTo>
                <a:lnTo>
                  <a:pt x="3397250" y="0"/>
                </a:lnTo>
                <a:lnTo>
                  <a:pt x="3397250" y="1357534"/>
                </a:lnTo>
                <a:lnTo>
                  <a:pt x="0" y="135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2"/>
          <p:cNvSpPr/>
          <p:nvPr/>
        </p:nvSpPr>
        <p:spPr>
          <a:xfrm>
            <a:off x="2254250" y="1199685"/>
            <a:ext cx="3397250" cy="2763603"/>
          </a:xfrm>
          <a:custGeom>
            <a:rect b="b" l="l" r="r" t="t"/>
            <a:pathLst>
              <a:path extrusionOk="0" h="2763603" w="3397250">
                <a:moveTo>
                  <a:pt x="0" y="0"/>
                </a:moveTo>
                <a:lnTo>
                  <a:pt x="3397250" y="0"/>
                </a:lnTo>
                <a:lnTo>
                  <a:pt x="3397250" y="2763603"/>
                </a:lnTo>
                <a:lnTo>
                  <a:pt x="0" y="2763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2"/>
          <p:cNvSpPr/>
          <p:nvPr/>
        </p:nvSpPr>
        <p:spPr>
          <a:xfrm>
            <a:off x="0" y="8235102"/>
            <a:ext cx="2159000" cy="859510"/>
          </a:xfrm>
          <a:custGeom>
            <a:rect b="b" l="l" r="r" t="t"/>
            <a:pathLst>
              <a:path extrusionOk="0" h="859510" w="2159000">
                <a:moveTo>
                  <a:pt x="0" y="0"/>
                </a:moveTo>
                <a:lnTo>
                  <a:pt x="2159000" y="0"/>
                </a:lnTo>
                <a:lnTo>
                  <a:pt x="2159000" y="859510"/>
                </a:lnTo>
                <a:lnTo>
                  <a:pt x="0" y="859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2"/>
          <p:cNvSpPr/>
          <p:nvPr/>
        </p:nvSpPr>
        <p:spPr>
          <a:xfrm>
            <a:off x="0" y="4345262"/>
            <a:ext cx="2159000" cy="1730672"/>
          </a:xfrm>
          <a:custGeom>
            <a:rect b="b" l="l" r="r" t="t"/>
            <a:pathLst>
              <a:path extrusionOk="0" h="1730672" w="2159000">
                <a:moveTo>
                  <a:pt x="0" y="0"/>
                </a:moveTo>
                <a:lnTo>
                  <a:pt x="2159000" y="0"/>
                </a:lnTo>
                <a:lnTo>
                  <a:pt x="2159000" y="1730673"/>
                </a:lnTo>
                <a:lnTo>
                  <a:pt x="0" y="1730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2"/>
          <p:cNvSpPr/>
          <p:nvPr/>
        </p:nvSpPr>
        <p:spPr>
          <a:xfrm>
            <a:off x="0" y="1257875"/>
            <a:ext cx="2159000" cy="862732"/>
          </a:xfrm>
          <a:custGeom>
            <a:rect b="b" l="l" r="r" t="t"/>
            <a:pathLst>
              <a:path extrusionOk="0" h="862732" w="2159000">
                <a:moveTo>
                  <a:pt x="0" y="0"/>
                </a:moveTo>
                <a:lnTo>
                  <a:pt x="2159000" y="0"/>
                </a:lnTo>
                <a:lnTo>
                  <a:pt x="2159000" y="862732"/>
                </a:lnTo>
                <a:lnTo>
                  <a:pt x="0" y="862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2"/>
          <p:cNvSpPr/>
          <p:nvPr/>
        </p:nvSpPr>
        <p:spPr>
          <a:xfrm>
            <a:off x="2430035" y="3620660"/>
            <a:ext cx="3045679" cy="3045679"/>
          </a:xfrm>
          <a:custGeom>
            <a:rect b="b" l="l" r="r" t="t"/>
            <a:pathLst>
              <a:path extrusionOk="0" h="3045679" w="3045679">
                <a:moveTo>
                  <a:pt x="0" y="0"/>
                </a:moveTo>
                <a:lnTo>
                  <a:pt x="3045680" y="0"/>
                </a:lnTo>
                <a:lnTo>
                  <a:pt x="3045680" y="3045680"/>
                </a:lnTo>
                <a:lnTo>
                  <a:pt x="0" y="304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2"/>
          <p:cNvSpPr txBox="1"/>
          <p:nvPr/>
        </p:nvSpPr>
        <p:spPr>
          <a:xfrm>
            <a:off x="10172700" y="4361413"/>
            <a:ext cx="7721908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GIAO DIỆN</a:t>
            </a:r>
            <a:endParaRPr/>
          </a:p>
        </p:txBody>
      </p:sp>
      <p:sp>
        <p:nvSpPr>
          <p:cNvPr id="279" name="Google Shape;279;p12"/>
          <p:cNvSpPr txBox="1"/>
          <p:nvPr/>
        </p:nvSpPr>
        <p:spPr>
          <a:xfrm>
            <a:off x="10172700" y="6515417"/>
            <a:ext cx="7086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/>
          <p:nvPr/>
        </p:nvSpPr>
        <p:spPr>
          <a:xfrm>
            <a:off x="1028700" y="7841011"/>
            <a:ext cx="7525053" cy="9525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"/>
          <p:cNvSpPr txBox="1"/>
          <p:nvPr/>
        </p:nvSpPr>
        <p:spPr>
          <a:xfrm>
            <a:off x="1028700" y="4648200"/>
            <a:ext cx="9259931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4CAF50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/>
          <p:nvPr/>
        </p:nvSpPr>
        <p:spPr>
          <a:xfrm>
            <a:off x="16626678" y="9258300"/>
            <a:ext cx="632622" cy="293306"/>
          </a:xfrm>
          <a:custGeom>
            <a:rect b="b" l="l" r="r" t="t"/>
            <a:pathLst>
              <a:path extrusionOk="0" h="293306" w="632622">
                <a:moveTo>
                  <a:pt x="0" y="0"/>
                </a:moveTo>
                <a:lnTo>
                  <a:pt x="632622" y="0"/>
                </a:lnTo>
                <a:lnTo>
                  <a:pt x="632622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4"/>
          <p:cNvSpPr txBox="1"/>
          <p:nvPr/>
        </p:nvSpPr>
        <p:spPr>
          <a:xfrm>
            <a:off x="10172700" y="4220463"/>
            <a:ext cx="7636539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CHỨC NĂNG</a:t>
            </a:r>
            <a:endParaRPr/>
          </a:p>
        </p:txBody>
      </p:sp>
      <p:sp>
        <p:nvSpPr>
          <p:cNvPr id="300" name="Google Shape;300;p14"/>
          <p:cNvSpPr/>
          <p:nvPr/>
        </p:nvSpPr>
        <p:spPr>
          <a:xfrm>
            <a:off x="5746750" y="7303225"/>
            <a:ext cx="3397250" cy="2723264"/>
          </a:xfrm>
          <a:custGeom>
            <a:rect b="b" l="l" r="r" t="t"/>
            <a:pathLst>
              <a:path extrusionOk="0" h="2723264" w="3397250">
                <a:moveTo>
                  <a:pt x="0" y="0"/>
                </a:moveTo>
                <a:lnTo>
                  <a:pt x="3397250" y="0"/>
                </a:lnTo>
                <a:lnTo>
                  <a:pt x="3397250" y="2723264"/>
                </a:lnTo>
                <a:lnTo>
                  <a:pt x="0" y="2723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14"/>
          <p:cNvSpPr/>
          <p:nvPr/>
        </p:nvSpPr>
        <p:spPr>
          <a:xfrm>
            <a:off x="5772534" y="3473732"/>
            <a:ext cx="3345682" cy="3473732"/>
          </a:xfrm>
          <a:custGeom>
            <a:rect b="b" l="l" r="r" t="t"/>
            <a:pathLst>
              <a:path extrusionOk="0" h="3473732" w="3345682">
                <a:moveTo>
                  <a:pt x="0" y="0"/>
                </a:moveTo>
                <a:lnTo>
                  <a:pt x="3345682" y="0"/>
                </a:lnTo>
                <a:lnTo>
                  <a:pt x="3345682" y="3473733"/>
                </a:lnTo>
                <a:lnTo>
                  <a:pt x="0" y="3473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14"/>
          <p:cNvSpPr/>
          <p:nvPr/>
        </p:nvSpPr>
        <p:spPr>
          <a:xfrm>
            <a:off x="5746750" y="19160"/>
            <a:ext cx="3397250" cy="3340161"/>
          </a:xfrm>
          <a:custGeom>
            <a:rect b="b" l="l" r="r" t="t"/>
            <a:pathLst>
              <a:path extrusionOk="0" h="3340161" w="3397250">
                <a:moveTo>
                  <a:pt x="0" y="0"/>
                </a:moveTo>
                <a:lnTo>
                  <a:pt x="3397250" y="0"/>
                </a:lnTo>
                <a:lnTo>
                  <a:pt x="3397250" y="3340162"/>
                </a:lnTo>
                <a:lnTo>
                  <a:pt x="0" y="3340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14"/>
          <p:cNvSpPr/>
          <p:nvPr/>
        </p:nvSpPr>
        <p:spPr>
          <a:xfrm>
            <a:off x="2254250" y="7093845"/>
            <a:ext cx="3397250" cy="1357534"/>
          </a:xfrm>
          <a:custGeom>
            <a:rect b="b" l="l" r="r" t="t"/>
            <a:pathLst>
              <a:path extrusionOk="0" h="1357534" w="3397250">
                <a:moveTo>
                  <a:pt x="0" y="0"/>
                </a:moveTo>
                <a:lnTo>
                  <a:pt x="3397250" y="0"/>
                </a:lnTo>
                <a:lnTo>
                  <a:pt x="3397250" y="1357534"/>
                </a:lnTo>
                <a:lnTo>
                  <a:pt x="0" y="135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4"/>
          <p:cNvSpPr/>
          <p:nvPr/>
        </p:nvSpPr>
        <p:spPr>
          <a:xfrm>
            <a:off x="2254250" y="1199685"/>
            <a:ext cx="3397250" cy="2763603"/>
          </a:xfrm>
          <a:custGeom>
            <a:rect b="b" l="l" r="r" t="t"/>
            <a:pathLst>
              <a:path extrusionOk="0" h="2763603" w="3397250">
                <a:moveTo>
                  <a:pt x="0" y="0"/>
                </a:moveTo>
                <a:lnTo>
                  <a:pt x="3397250" y="0"/>
                </a:lnTo>
                <a:lnTo>
                  <a:pt x="3397250" y="2763603"/>
                </a:lnTo>
                <a:lnTo>
                  <a:pt x="0" y="2763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4"/>
          <p:cNvSpPr/>
          <p:nvPr/>
        </p:nvSpPr>
        <p:spPr>
          <a:xfrm>
            <a:off x="0" y="8235102"/>
            <a:ext cx="2159000" cy="859510"/>
          </a:xfrm>
          <a:custGeom>
            <a:rect b="b" l="l" r="r" t="t"/>
            <a:pathLst>
              <a:path extrusionOk="0" h="859510" w="2159000">
                <a:moveTo>
                  <a:pt x="0" y="0"/>
                </a:moveTo>
                <a:lnTo>
                  <a:pt x="2159000" y="0"/>
                </a:lnTo>
                <a:lnTo>
                  <a:pt x="2159000" y="859510"/>
                </a:lnTo>
                <a:lnTo>
                  <a:pt x="0" y="859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4"/>
          <p:cNvSpPr/>
          <p:nvPr/>
        </p:nvSpPr>
        <p:spPr>
          <a:xfrm>
            <a:off x="0" y="4345262"/>
            <a:ext cx="2159000" cy="1730672"/>
          </a:xfrm>
          <a:custGeom>
            <a:rect b="b" l="l" r="r" t="t"/>
            <a:pathLst>
              <a:path extrusionOk="0" h="1730672" w="2159000">
                <a:moveTo>
                  <a:pt x="0" y="0"/>
                </a:moveTo>
                <a:lnTo>
                  <a:pt x="2159000" y="0"/>
                </a:lnTo>
                <a:lnTo>
                  <a:pt x="2159000" y="1730673"/>
                </a:lnTo>
                <a:lnTo>
                  <a:pt x="0" y="1730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14"/>
          <p:cNvSpPr/>
          <p:nvPr/>
        </p:nvSpPr>
        <p:spPr>
          <a:xfrm>
            <a:off x="0" y="1257875"/>
            <a:ext cx="2159000" cy="862732"/>
          </a:xfrm>
          <a:custGeom>
            <a:rect b="b" l="l" r="r" t="t"/>
            <a:pathLst>
              <a:path extrusionOk="0" h="862732" w="2159000">
                <a:moveTo>
                  <a:pt x="0" y="0"/>
                </a:moveTo>
                <a:lnTo>
                  <a:pt x="2159000" y="0"/>
                </a:lnTo>
                <a:lnTo>
                  <a:pt x="2159000" y="862732"/>
                </a:lnTo>
                <a:lnTo>
                  <a:pt x="0" y="862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14"/>
          <p:cNvSpPr txBox="1"/>
          <p:nvPr/>
        </p:nvSpPr>
        <p:spPr>
          <a:xfrm>
            <a:off x="10172700" y="6515417"/>
            <a:ext cx="7086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2430035" y="3620660"/>
            <a:ext cx="3045679" cy="3045679"/>
          </a:xfrm>
          <a:custGeom>
            <a:rect b="b" l="l" r="r" t="t"/>
            <a:pathLst>
              <a:path extrusionOk="0" h="3045679" w="3045679">
                <a:moveTo>
                  <a:pt x="0" y="0"/>
                </a:moveTo>
                <a:lnTo>
                  <a:pt x="3045680" y="0"/>
                </a:lnTo>
                <a:lnTo>
                  <a:pt x="3045680" y="3045680"/>
                </a:lnTo>
                <a:lnTo>
                  <a:pt x="0" y="304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14"/>
          <p:cNvSpPr txBox="1"/>
          <p:nvPr/>
        </p:nvSpPr>
        <p:spPr>
          <a:xfrm>
            <a:off x="3532985" y="5717508"/>
            <a:ext cx="14276254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32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CUSTOMER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/>
          <p:nvPr/>
        </p:nvSpPr>
        <p:spPr>
          <a:xfrm>
            <a:off x="3537020" y="657551"/>
            <a:ext cx="3412805" cy="7578556"/>
          </a:xfrm>
          <a:custGeom>
            <a:rect b="b" l="l" r="r" t="t"/>
            <a:pathLst>
              <a:path extrusionOk="0" h="7578556" w="3412805">
                <a:moveTo>
                  <a:pt x="0" y="0"/>
                </a:moveTo>
                <a:lnTo>
                  <a:pt x="3412805" y="0"/>
                </a:lnTo>
                <a:lnTo>
                  <a:pt x="3412805" y="7578556"/>
                </a:lnTo>
                <a:lnTo>
                  <a:pt x="0" y="7578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5"/>
          <p:cNvSpPr/>
          <p:nvPr/>
        </p:nvSpPr>
        <p:spPr>
          <a:xfrm>
            <a:off x="11527219" y="647700"/>
            <a:ext cx="3506618" cy="7578556"/>
          </a:xfrm>
          <a:custGeom>
            <a:rect b="b" l="l" r="r" t="t"/>
            <a:pathLst>
              <a:path extrusionOk="0" h="7578556" w="3506618">
                <a:moveTo>
                  <a:pt x="0" y="0"/>
                </a:moveTo>
                <a:lnTo>
                  <a:pt x="3506618" y="0"/>
                </a:lnTo>
                <a:lnTo>
                  <a:pt x="3506618" y="7578556"/>
                </a:lnTo>
                <a:lnTo>
                  <a:pt x="0" y="7578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5"/>
          <p:cNvSpPr txBox="1"/>
          <p:nvPr/>
        </p:nvSpPr>
        <p:spPr>
          <a:xfrm>
            <a:off x="3537020" y="8669168"/>
            <a:ext cx="34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LOGIN</a:t>
            </a:r>
            <a:endParaRPr b="1" sz="36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2" name="Google Shape;322;p15"/>
          <p:cNvSpPr txBox="1"/>
          <p:nvPr/>
        </p:nvSpPr>
        <p:spPr>
          <a:xfrm>
            <a:off x="11574125" y="8669168"/>
            <a:ext cx="34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REGISTER</a:t>
            </a:r>
            <a:endParaRPr b="1" sz="36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"/>
          <p:cNvSpPr/>
          <p:nvPr/>
        </p:nvSpPr>
        <p:spPr>
          <a:xfrm>
            <a:off x="3486893" y="859013"/>
            <a:ext cx="3412805" cy="7377094"/>
          </a:xfrm>
          <a:custGeom>
            <a:rect b="b" l="l" r="r" t="t"/>
            <a:pathLst>
              <a:path extrusionOk="0" h="7377094" w="3412805">
                <a:moveTo>
                  <a:pt x="0" y="0"/>
                </a:moveTo>
                <a:lnTo>
                  <a:pt x="3412806" y="0"/>
                </a:lnTo>
                <a:lnTo>
                  <a:pt x="3412806" y="7377094"/>
                </a:lnTo>
                <a:lnTo>
                  <a:pt x="0" y="7377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6"/>
          <p:cNvSpPr txBox="1"/>
          <p:nvPr/>
        </p:nvSpPr>
        <p:spPr>
          <a:xfrm>
            <a:off x="3486893" y="8669168"/>
            <a:ext cx="34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HOMEPAGE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3" name="Google Shape;333;p16"/>
          <p:cNvSpPr/>
          <p:nvPr/>
        </p:nvSpPr>
        <p:spPr>
          <a:xfrm>
            <a:off x="11115983" y="657551"/>
            <a:ext cx="3498425" cy="7578556"/>
          </a:xfrm>
          <a:custGeom>
            <a:rect b="b" l="l" r="r" t="t"/>
            <a:pathLst>
              <a:path extrusionOk="0" h="7578556" w="3498425">
                <a:moveTo>
                  <a:pt x="0" y="0"/>
                </a:moveTo>
                <a:lnTo>
                  <a:pt x="3498425" y="0"/>
                </a:lnTo>
                <a:lnTo>
                  <a:pt x="3498425" y="7578556"/>
                </a:lnTo>
                <a:lnTo>
                  <a:pt x="0" y="7578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6"/>
          <p:cNvSpPr txBox="1"/>
          <p:nvPr/>
        </p:nvSpPr>
        <p:spPr>
          <a:xfrm>
            <a:off x="11158793" y="8669168"/>
            <a:ext cx="34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UPDATE INFO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/>
          <p:nvPr/>
        </p:nvSpPr>
        <p:spPr>
          <a:xfrm>
            <a:off x="7504485" y="1808875"/>
            <a:ext cx="3276627" cy="6934780"/>
          </a:xfrm>
          <a:custGeom>
            <a:rect b="b" l="l" r="r" t="t"/>
            <a:pathLst>
              <a:path extrusionOk="0" h="6934780" w="3276627">
                <a:moveTo>
                  <a:pt x="0" y="0"/>
                </a:moveTo>
                <a:lnTo>
                  <a:pt x="3276627" y="0"/>
                </a:lnTo>
                <a:lnTo>
                  <a:pt x="3276627" y="6934780"/>
                </a:lnTo>
                <a:lnTo>
                  <a:pt x="0" y="6934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7"/>
          <p:cNvSpPr/>
          <p:nvPr/>
        </p:nvSpPr>
        <p:spPr>
          <a:xfrm>
            <a:off x="1028700" y="1808875"/>
            <a:ext cx="3275385" cy="6934780"/>
          </a:xfrm>
          <a:custGeom>
            <a:rect b="b" l="l" r="r" t="t"/>
            <a:pathLst>
              <a:path extrusionOk="0" h="6934780" w="3275385">
                <a:moveTo>
                  <a:pt x="0" y="0"/>
                </a:moveTo>
                <a:lnTo>
                  <a:pt x="3275385" y="0"/>
                </a:lnTo>
                <a:lnTo>
                  <a:pt x="3275385" y="6934780"/>
                </a:lnTo>
                <a:lnTo>
                  <a:pt x="0" y="6934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7"/>
          <p:cNvSpPr/>
          <p:nvPr/>
        </p:nvSpPr>
        <p:spPr>
          <a:xfrm>
            <a:off x="13981512" y="1808875"/>
            <a:ext cx="3205996" cy="6945072"/>
          </a:xfrm>
          <a:custGeom>
            <a:rect b="b" l="l" r="r" t="t"/>
            <a:pathLst>
              <a:path extrusionOk="0" h="6945072" w="3205996">
                <a:moveTo>
                  <a:pt x="0" y="0"/>
                </a:moveTo>
                <a:lnTo>
                  <a:pt x="3205996" y="0"/>
                </a:lnTo>
                <a:lnTo>
                  <a:pt x="3205996" y="6945073"/>
                </a:lnTo>
                <a:lnTo>
                  <a:pt x="0" y="6945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7"/>
          <p:cNvSpPr txBox="1"/>
          <p:nvPr/>
        </p:nvSpPr>
        <p:spPr>
          <a:xfrm>
            <a:off x="6697520" y="8977313"/>
            <a:ext cx="489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BOOKING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961191" y="452409"/>
            <a:ext cx="34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CHOOSE SALON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7437597" y="485775"/>
            <a:ext cx="3412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CHOOSE BARBER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13782965" y="452409"/>
            <a:ext cx="3603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A SCHEDULE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"/>
          <p:cNvSpPr/>
          <p:nvPr/>
        </p:nvSpPr>
        <p:spPr>
          <a:xfrm>
            <a:off x="16626678" y="9258300"/>
            <a:ext cx="632622" cy="293306"/>
          </a:xfrm>
          <a:custGeom>
            <a:rect b="b" l="l" r="r" t="t"/>
            <a:pathLst>
              <a:path extrusionOk="0" h="293306" w="632622">
                <a:moveTo>
                  <a:pt x="0" y="0"/>
                </a:moveTo>
                <a:lnTo>
                  <a:pt x="632622" y="0"/>
                </a:lnTo>
                <a:lnTo>
                  <a:pt x="632622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19"/>
          <p:cNvSpPr txBox="1"/>
          <p:nvPr/>
        </p:nvSpPr>
        <p:spPr>
          <a:xfrm>
            <a:off x="10172700" y="4220463"/>
            <a:ext cx="7636539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CHỨC NĂNG</a:t>
            </a:r>
            <a:endParaRPr/>
          </a:p>
        </p:txBody>
      </p:sp>
      <p:sp>
        <p:nvSpPr>
          <p:cNvPr id="360" name="Google Shape;360;p19"/>
          <p:cNvSpPr/>
          <p:nvPr/>
        </p:nvSpPr>
        <p:spPr>
          <a:xfrm>
            <a:off x="5746750" y="7303225"/>
            <a:ext cx="3397250" cy="2723264"/>
          </a:xfrm>
          <a:custGeom>
            <a:rect b="b" l="l" r="r" t="t"/>
            <a:pathLst>
              <a:path extrusionOk="0" h="2723264" w="3397250">
                <a:moveTo>
                  <a:pt x="0" y="0"/>
                </a:moveTo>
                <a:lnTo>
                  <a:pt x="3397250" y="0"/>
                </a:lnTo>
                <a:lnTo>
                  <a:pt x="3397250" y="2723264"/>
                </a:lnTo>
                <a:lnTo>
                  <a:pt x="0" y="2723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9"/>
          <p:cNvSpPr/>
          <p:nvPr/>
        </p:nvSpPr>
        <p:spPr>
          <a:xfrm>
            <a:off x="5772534" y="3473732"/>
            <a:ext cx="3345682" cy="3473732"/>
          </a:xfrm>
          <a:custGeom>
            <a:rect b="b" l="l" r="r" t="t"/>
            <a:pathLst>
              <a:path extrusionOk="0" h="3473732" w="3345682">
                <a:moveTo>
                  <a:pt x="0" y="0"/>
                </a:moveTo>
                <a:lnTo>
                  <a:pt x="3345682" y="0"/>
                </a:lnTo>
                <a:lnTo>
                  <a:pt x="3345682" y="3473733"/>
                </a:lnTo>
                <a:lnTo>
                  <a:pt x="0" y="3473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19"/>
          <p:cNvSpPr/>
          <p:nvPr/>
        </p:nvSpPr>
        <p:spPr>
          <a:xfrm>
            <a:off x="5746750" y="19160"/>
            <a:ext cx="3397250" cy="3340161"/>
          </a:xfrm>
          <a:custGeom>
            <a:rect b="b" l="l" r="r" t="t"/>
            <a:pathLst>
              <a:path extrusionOk="0" h="3340161" w="3397250">
                <a:moveTo>
                  <a:pt x="0" y="0"/>
                </a:moveTo>
                <a:lnTo>
                  <a:pt x="3397250" y="0"/>
                </a:lnTo>
                <a:lnTo>
                  <a:pt x="3397250" y="3340162"/>
                </a:lnTo>
                <a:lnTo>
                  <a:pt x="0" y="3340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19"/>
          <p:cNvSpPr/>
          <p:nvPr/>
        </p:nvSpPr>
        <p:spPr>
          <a:xfrm>
            <a:off x="2254250" y="7093845"/>
            <a:ext cx="3397250" cy="1357534"/>
          </a:xfrm>
          <a:custGeom>
            <a:rect b="b" l="l" r="r" t="t"/>
            <a:pathLst>
              <a:path extrusionOk="0" h="1357534" w="3397250">
                <a:moveTo>
                  <a:pt x="0" y="0"/>
                </a:moveTo>
                <a:lnTo>
                  <a:pt x="3397250" y="0"/>
                </a:lnTo>
                <a:lnTo>
                  <a:pt x="3397250" y="1357534"/>
                </a:lnTo>
                <a:lnTo>
                  <a:pt x="0" y="135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19"/>
          <p:cNvSpPr/>
          <p:nvPr/>
        </p:nvSpPr>
        <p:spPr>
          <a:xfrm>
            <a:off x="2254250" y="1199685"/>
            <a:ext cx="3397250" cy="2763603"/>
          </a:xfrm>
          <a:custGeom>
            <a:rect b="b" l="l" r="r" t="t"/>
            <a:pathLst>
              <a:path extrusionOk="0" h="2763603" w="3397250">
                <a:moveTo>
                  <a:pt x="0" y="0"/>
                </a:moveTo>
                <a:lnTo>
                  <a:pt x="3397250" y="0"/>
                </a:lnTo>
                <a:lnTo>
                  <a:pt x="3397250" y="2763603"/>
                </a:lnTo>
                <a:lnTo>
                  <a:pt x="0" y="2763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9"/>
          <p:cNvSpPr/>
          <p:nvPr/>
        </p:nvSpPr>
        <p:spPr>
          <a:xfrm>
            <a:off x="0" y="8235102"/>
            <a:ext cx="2159000" cy="859510"/>
          </a:xfrm>
          <a:custGeom>
            <a:rect b="b" l="l" r="r" t="t"/>
            <a:pathLst>
              <a:path extrusionOk="0" h="859510" w="2159000">
                <a:moveTo>
                  <a:pt x="0" y="0"/>
                </a:moveTo>
                <a:lnTo>
                  <a:pt x="2159000" y="0"/>
                </a:lnTo>
                <a:lnTo>
                  <a:pt x="2159000" y="859510"/>
                </a:lnTo>
                <a:lnTo>
                  <a:pt x="0" y="859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9"/>
          <p:cNvSpPr/>
          <p:nvPr/>
        </p:nvSpPr>
        <p:spPr>
          <a:xfrm>
            <a:off x="0" y="4345262"/>
            <a:ext cx="2159000" cy="1730672"/>
          </a:xfrm>
          <a:custGeom>
            <a:rect b="b" l="l" r="r" t="t"/>
            <a:pathLst>
              <a:path extrusionOk="0" h="1730672" w="2159000">
                <a:moveTo>
                  <a:pt x="0" y="0"/>
                </a:moveTo>
                <a:lnTo>
                  <a:pt x="2159000" y="0"/>
                </a:lnTo>
                <a:lnTo>
                  <a:pt x="2159000" y="1730673"/>
                </a:lnTo>
                <a:lnTo>
                  <a:pt x="0" y="1730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9"/>
          <p:cNvSpPr/>
          <p:nvPr/>
        </p:nvSpPr>
        <p:spPr>
          <a:xfrm>
            <a:off x="0" y="1257875"/>
            <a:ext cx="2159000" cy="862732"/>
          </a:xfrm>
          <a:custGeom>
            <a:rect b="b" l="l" r="r" t="t"/>
            <a:pathLst>
              <a:path extrusionOk="0" h="862732" w="2159000">
                <a:moveTo>
                  <a:pt x="0" y="0"/>
                </a:moveTo>
                <a:lnTo>
                  <a:pt x="2159000" y="0"/>
                </a:lnTo>
                <a:lnTo>
                  <a:pt x="2159000" y="862732"/>
                </a:lnTo>
                <a:lnTo>
                  <a:pt x="0" y="862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19"/>
          <p:cNvSpPr txBox="1"/>
          <p:nvPr/>
        </p:nvSpPr>
        <p:spPr>
          <a:xfrm>
            <a:off x="10172700" y="6515417"/>
            <a:ext cx="7086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2430035" y="3620660"/>
            <a:ext cx="3045679" cy="3045679"/>
          </a:xfrm>
          <a:custGeom>
            <a:rect b="b" l="l" r="r" t="t"/>
            <a:pathLst>
              <a:path extrusionOk="0" h="3045679" w="3045679">
                <a:moveTo>
                  <a:pt x="0" y="0"/>
                </a:moveTo>
                <a:lnTo>
                  <a:pt x="3045680" y="0"/>
                </a:lnTo>
                <a:lnTo>
                  <a:pt x="3045680" y="3045680"/>
                </a:lnTo>
                <a:lnTo>
                  <a:pt x="0" y="304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9"/>
          <p:cNvSpPr txBox="1"/>
          <p:nvPr/>
        </p:nvSpPr>
        <p:spPr>
          <a:xfrm>
            <a:off x="3532985" y="5717508"/>
            <a:ext cx="14276254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32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STAFF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0" y="0"/>
            <a:ext cx="18288017" cy="2111556"/>
          </a:xfrm>
          <a:custGeom>
            <a:rect b="b" l="l" r="r" t="t"/>
            <a:pathLst>
              <a:path extrusionOk="0" h="2815409" w="24384023">
                <a:moveTo>
                  <a:pt x="0" y="0"/>
                </a:moveTo>
                <a:lnTo>
                  <a:pt x="24384023" y="0"/>
                </a:lnTo>
                <a:lnTo>
                  <a:pt x="24384023" y="2815409"/>
                </a:lnTo>
                <a:lnTo>
                  <a:pt x="0" y="2815409"/>
                </a:lnTo>
                <a:close/>
              </a:path>
            </a:pathLst>
          </a:custGeom>
          <a:solidFill>
            <a:srgbClr val="DEE1E4"/>
          </a:solid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>
            <a:off x="0" y="2111522"/>
            <a:ext cx="18287909" cy="2111516"/>
          </a:xfrm>
          <a:custGeom>
            <a:rect b="b" l="l" r="r" t="t"/>
            <a:pathLst>
              <a:path extrusionOk="0" h="2815355" w="24383879">
                <a:moveTo>
                  <a:pt x="0" y="0"/>
                </a:moveTo>
                <a:lnTo>
                  <a:pt x="24383879" y="0"/>
                </a:lnTo>
                <a:lnTo>
                  <a:pt x="24383879" y="2815355"/>
                </a:lnTo>
                <a:lnTo>
                  <a:pt x="0" y="2815355"/>
                </a:lnTo>
                <a:close/>
              </a:path>
            </a:pathLst>
          </a:custGeom>
          <a:solidFill>
            <a:srgbClr val="4CAF50"/>
          </a:solid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>
            <a:off x="17259300" y="9258300"/>
            <a:ext cx="494446" cy="457048"/>
          </a:xfrm>
          <a:custGeom>
            <a:rect b="b" l="l" r="r" t="t"/>
            <a:pathLst>
              <a:path extrusionOk="0" h="457048" w="494446">
                <a:moveTo>
                  <a:pt x="0" y="0"/>
                </a:moveTo>
                <a:lnTo>
                  <a:pt x="494446" y="0"/>
                </a:lnTo>
                <a:lnTo>
                  <a:pt x="494446" y="457048"/>
                </a:lnTo>
                <a:lnTo>
                  <a:pt x="0" y="457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>
            <a:off x="0" y="4232225"/>
            <a:ext cx="18288017" cy="2111556"/>
          </a:xfrm>
          <a:custGeom>
            <a:rect b="b" l="l" r="r" t="t"/>
            <a:pathLst>
              <a:path extrusionOk="0" h="2815409" w="24384023">
                <a:moveTo>
                  <a:pt x="0" y="0"/>
                </a:moveTo>
                <a:lnTo>
                  <a:pt x="24384023" y="0"/>
                </a:lnTo>
                <a:lnTo>
                  <a:pt x="24384023" y="2815409"/>
                </a:lnTo>
                <a:lnTo>
                  <a:pt x="0" y="2815409"/>
                </a:lnTo>
                <a:close/>
              </a:path>
            </a:pathLst>
          </a:custGeom>
          <a:solidFill>
            <a:srgbClr val="DEE1E4"/>
          </a:solid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0" y="6353273"/>
            <a:ext cx="18287909" cy="2111516"/>
          </a:xfrm>
          <a:custGeom>
            <a:rect b="b" l="l" r="r" t="t"/>
            <a:pathLst>
              <a:path extrusionOk="0" h="2815355" w="24383879">
                <a:moveTo>
                  <a:pt x="0" y="0"/>
                </a:moveTo>
                <a:lnTo>
                  <a:pt x="24383879" y="0"/>
                </a:lnTo>
                <a:lnTo>
                  <a:pt x="24383879" y="2815355"/>
                </a:lnTo>
                <a:lnTo>
                  <a:pt x="0" y="2815355"/>
                </a:lnTo>
                <a:close/>
              </a:path>
            </a:pathLst>
          </a:custGeom>
          <a:solidFill>
            <a:srgbClr val="4CAF50"/>
          </a:solidFill>
          <a:ln>
            <a:noFill/>
          </a:ln>
        </p:spPr>
      </p:sp>
      <p:sp>
        <p:nvSpPr>
          <p:cNvPr id="113" name="Google Shape;113;p2"/>
          <p:cNvSpPr txBox="1"/>
          <p:nvPr/>
        </p:nvSpPr>
        <p:spPr>
          <a:xfrm>
            <a:off x="0" y="8941045"/>
            <a:ext cx="1828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DANH SÁCH THÀNH VIÊN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793486" y="348020"/>
            <a:ext cx="6968314" cy="738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3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6" u="none" cap="none" strike="noStrike">
                <a:solidFill>
                  <a:srgbClr val="131414"/>
                </a:solidFill>
                <a:latin typeface="Jura"/>
                <a:ea typeface="Jura"/>
                <a:cs typeface="Jura"/>
                <a:sym typeface="Jura"/>
              </a:rPr>
              <a:t>NGUYỄN HIỀN ĐỨC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3793486" y="2657810"/>
            <a:ext cx="6968314" cy="738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31414"/>
                </a:solidFill>
                <a:latin typeface="Jura"/>
                <a:ea typeface="Jura"/>
                <a:cs typeface="Jura"/>
                <a:sym typeface="Jura"/>
              </a:rPr>
              <a:t>NGUYỄN BẢO ANH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3793486" y="4713306"/>
            <a:ext cx="6968314" cy="738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31414"/>
                </a:solidFill>
                <a:latin typeface="Jura"/>
                <a:ea typeface="Jura"/>
                <a:cs typeface="Jura"/>
                <a:sym typeface="Jura"/>
              </a:rPr>
              <a:t>VÕ NỮ DIỄM TRANG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12703802" y="4999590"/>
            <a:ext cx="453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31414"/>
                </a:solidFill>
                <a:latin typeface="Space Grotesk"/>
                <a:ea typeface="Space Grotesk"/>
                <a:cs typeface="Space Grotesk"/>
                <a:sym typeface="Space Grotesk"/>
              </a:rPr>
              <a:t>20521013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793486" y="6867102"/>
            <a:ext cx="6968314" cy="738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31414"/>
                </a:solidFill>
                <a:latin typeface="Jura"/>
                <a:ea typeface="Jura"/>
                <a:cs typeface="Jura"/>
                <a:sym typeface="Jura"/>
              </a:rPr>
              <a:t>TRẦN THỊ NGỌC ÁNH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3270748" y="7115924"/>
            <a:ext cx="396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31414"/>
                </a:solidFill>
                <a:latin typeface="Space Grotesk"/>
                <a:ea typeface="Space Grotesk"/>
                <a:cs typeface="Space Grotesk"/>
                <a:sym typeface="Space Grotesk"/>
              </a:rPr>
              <a:t>20521083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0" name="Google Shape;120;p2"/>
          <p:cNvCxnSpPr/>
          <p:nvPr/>
        </p:nvCxnSpPr>
        <p:spPr>
          <a:xfrm>
            <a:off x="12400100" y="87"/>
            <a:ext cx="38544" cy="846479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2"/>
          <p:cNvSpPr txBox="1"/>
          <p:nvPr/>
        </p:nvSpPr>
        <p:spPr>
          <a:xfrm>
            <a:off x="12683689" y="702542"/>
            <a:ext cx="45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31414"/>
                </a:solidFill>
                <a:latin typeface="Space Grotesk"/>
                <a:ea typeface="Space Grotesk"/>
                <a:cs typeface="Space Grotesk"/>
                <a:sym typeface="Space Grotesk"/>
              </a:rPr>
              <a:t>20520450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2673761" y="2851058"/>
            <a:ext cx="45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31414"/>
                </a:solidFill>
                <a:latin typeface="Space Grotesk"/>
                <a:ea typeface="Space Grotesk"/>
                <a:cs typeface="Space Grotesk"/>
                <a:sym typeface="Space Grotesk"/>
              </a:rPr>
              <a:t>20521068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"/>
          <p:cNvSpPr/>
          <p:nvPr/>
        </p:nvSpPr>
        <p:spPr>
          <a:xfrm>
            <a:off x="3826657" y="1268506"/>
            <a:ext cx="3418801" cy="7377094"/>
          </a:xfrm>
          <a:custGeom>
            <a:rect b="b" l="l" r="r" t="t"/>
            <a:pathLst>
              <a:path extrusionOk="0" h="7377094" w="3418801">
                <a:moveTo>
                  <a:pt x="0" y="0"/>
                </a:moveTo>
                <a:lnTo>
                  <a:pt x="3418802" y="0"/>
                </a:lnTo>
                <a:lnTo>
                  <a:pt x="3418802" y="7377094"/>
                </a:lnTo>
                <a:lnTo>
                  <a:pt x="0" y="7377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8"/>
          <p:cNvSpPr/>
          <p:nvPr/>
        </p:nvSpPr>
        <p:spPr>
          <a:xfrm>
            <a:off x="11120979" y="1268506"/>
            <a:ext cx="3267922" cy="6976527"/>
          </a:xfrm>
          <a:custGeom>
            <a:rect b="b" l="l" r="r" t="t"/>
            <a:pathLst>
              <a:path extrusionOk="0" h="6976527" w="3267922">
                <a:moveTo>
                  <a:pt x="0" y="0"/>
                </a:moveTo>
                <a:lnTo>
                  <a:pt x="3267922" y="0"/>
                </a:lnTo>
                <a:lnTo>
                  <a:pt x="3267922" y="6976527"/>
                </a:lnTo>
                <a:lnTo>
                  <a:pt x="0" y="6976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8"/>
          <p:cNvSpPr txBox="1"/>
          <p:nvPr/>
        </p:nvSpPr>
        <p:spPr>
          <a:xfrm>
            <a:off x="3832653" y="8925162"/>
            <a:ext cx="34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HISTORY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82" name="Google Shape;382;p18"/>
          <p:cNvSpPr txBox="1"/>
          <p:nvPr/>
        </p:nvSpPr>
        <p:spPr>
          <a:xfrm>
            <a:off x="11048537" y="8925162"/>
            <a:ext cx="34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RATING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0"/>
          <p:cNvSpPr/>
          <p:nvPr/>
        </p:nvSpPr>
        <p:spPr>
          <a:xfrm>
            <a:off x="1028700" y="1790723"/>
            <a:ext cx="3246217" cy="6952932"/>
          </a:xfrm>
          <a:custGeom>
            <a:rect b="b" l="l" r="r" t="t"/>
            <a:pathLst>
              <a:path extrusionOk="0" h="6952932" w="3246217">
                <a:moveTo>
                  <a:pt x="0" y="0"/>
                </a:moveTo>
                <a:lnTo>
                  <a:pt x="3246217" y="0"/>
                </a:lnTo>
                <a:lnTo>
                  <a:pt x="3246217" y="6952932"/>
                </a:lnTo>
                <a:lnTo>
                  <a:pt x="0" y="6952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20"/>
          <p:cNvSpPr/>
          <p:nvPr/>
        </p:nvSpPr>
        <p:spPr>
          <a:xfrm>
            <a:off x="7497411" y="1614703"/>
            <a:ext cx="3293179" cy="7057594"/>
          </a:xfrm>
          <a:custGeom>
            <a:rect b="b" l="l" r="r" t="t"/>
            <a:pathLst>
              <a:path extrusionOk="0" h="7057594" w="3293179">
                <a:moveTo>
                  <a:pt x="0" y="0"/>
                </a:moveTo>
                <a:lnTo>
                  <a:pt x="3293178" y="0"/>
                </a:lnTo>
                <a:lnTo>
                  <a:pt x="3293178" y="7057594"/>
                </a:lnTo>
                <a:lnTo>
                  <a:pt x="0" y="7057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20"/>
          <p:cNvSpPr/>
          <p:nvPr/>
        </p:nvSpPr>
        <p:spPr>
          <a:xfrm>
            <a:off x="13930016" y="1614703"/>
            <a:ext cx="3340834" cy="7128952"/>
          </a:xfrm>
          <a:custGeom>
            <a:rect b="b" l="l" r="r" t="t"/>
            <a:pathLst>
              <a:path extrusionOk="0" h="7128952" w="3340834">
                <a:moveTo>
                  <a:pt x="0" y="0"/>
                </a:moveTo>
                <a:lnTo>
                  <a:pt x="3340834" y="0"/>
                </a:lnTo>
                <a:lnTo>
                  <a:pt x="3340834" y="7128952"/>
                </a:lnTo>
                <a:lnTo>
                  <a:pt x="0" y="7128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20"/>
          <p:cNvSpPr txBox="1"/>
          <p:nvPr/>
        </p:nvSpPr>
        <p:spPr>
          <a:xfrm>
            <a:off x="6697520" y="8977313"/>
            <a:ext cx="489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LOGIN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961191" y="452409"/>
            <a:ext cx="3412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CHOOSE BRANCH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7437597" y="485775"/>
            <a:ext cx="34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CHOOSE SALON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97" name="Google Shape;397;p20"/>
          <p:cNvSpPr txBox="1"/>
          <p:nvPr/>
        </p:nvSpPr>
        <p:spPr>
          <a:xfrm>
            <a:off x="13782965" y="452409"/>
            <a:ext cx="360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STAFF LOGIN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"/>
          <p:cNvSpPr/>
          <p:nvPr/>
        </p:nvSpPr>
        <p:spPr>
          <a:xfrm>
            <a:off x="1647069" y="1815303"/>
            <a:ext cx="3211704" cy="7020672"/>
          </a:xfrm>
          <a:custGeom>
            <a:rect b="b" l="l" r="r" t="t"/>
            <a:pathLst>
              <a:path extrusionOk="0" h="7020672" w="3211704">
                <a:moveTo>
                  <a:pt x="0" y="0"/>
                </a:moveTo>
                <a:lnTo>
                  <a:pt x="3211704" y="0"/>
                </a:lnTo>
                <a:lnTo>
                  <a:pt x="3211704" y="7020672"/>
                </a:lnTo>
                <a:lnTo>
                  <a:pt x="0" y="7020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21"/>
          <p:cNvSpPr/>
          <p:nvPr/>
        </p:nvSpPr>
        <p:spPr>
          <a:xfrm>
            <a:off x="7511806" y="1815303"/>
            <a:ext cx="3264389" cy="7020672"/>
          </a:xfrm>
          <a:custGeom>
            <a:rect b="b" l="l" r="r" t="t"/>
            <a:pathLst>
              <a:path extrusionOk="0" h="7020672" w="3264389">
                <a:moveTo>
                  <a:pt x="0" y="0"/>
                </a:moveTo>
                <a:lnTo>
                  <a:pt x="3264388" y="0"/>
                </a:lnTo>
                <a:lnTo>
                  <a:pt x="3264388" y="7020672"/>
                </a:lnTo>
                <a:lnTo>
                  <a:pt x="0" y="7020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21"/>
          <p:cNvSpPr/>
          <p:nvPr/>
        </p:nvSpPr>
        <p:spPr>
          <a:xfrm>
            <a:off x="13716241" y="1815303"/>
            <a:ext cx="3214214" cy="7020672"/>
          </a:xfrm>
          <a:custGeom>
            <a:rect b="b" l="l" r="r" t="t"/>
            <a:pathLst>
              <a:path extrusionOk="0" h="7020672" w="3214214">
                <a:moveTo>
                  <a:pt x="0" y="0"/>
                </a:moveTo>
                <a:lnTo>
                  <a:pt x="3214214" y="0"/>
                </a:lnTo>
                <a:lnTo>
                  <a:pt x="3214214" y="7020672"/>
                </a:lnTo>
                <a:lnTo>
                  <a:pt x="0" y="7020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21"/>
          <p:cNvSpPr txBox="1"/>
          <p:nvPr/>
        </p:nvSpPr>
        <p:spPr>
          <a:xfrm>
            <a:off x="4363758" y="9074100"/>
            <a:ext cx="935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STAFF HOMEPAGE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10" name="Google Shape;410;p21"/>
          <p:cNvSpPr txBox="1"/>
          <p:nvPr/>
        </p:nvSpPr>
        <p:spPr>
          <a:xfrm>
            <a:off x="1546519" y="757238"/>
            <a:ext cx="34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DEFAULT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11" name="Google Shape;411;p21"/>
          <p:cNvSpPr txBox="1"/>
          <p:nvPr/>
        </p:nvSpPr>
        <p:spPr>
          <a:xfrm>
            <a:off x="7437597" y="481803"/>
            <a:ext cx="3412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SCHEDULE CHECKING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12" name="Google Shape;412;p21"/>
          <p:cNvSpPr txBox="1"/>
          <p:nvPr/>
        </p:nvSpPr>
        <p:spPr>
          <a:xfrm>
            <a:off x="12653712" y="753265"/>
            <a:ext cx="532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NOTIFICATION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"/>
          <p:cNvSpPr/>
          <p:nvPr/>
        </p:nvSpPr>
        <p:spPr>
          <a:xfrm>
            <a:off x="16626678" y="9258300"/>
            <a:ext cx="632622" cy="293306"/>
          </a:xfrm>
          <a:custGeom>
            <a:rect b="b" l="l" r="r" t="t"/>
            <a:pathLst>
              <a:path extrusionOk="0" h="293306" w="632622">
                <a:moveTo>
                  <a:pt x="0" y="0"/>
                </a:moveTo>
                <a:lnTo>
                  <a:pt x="632622" y="0"/>
                </a:lnTo>
                <a:lnTo>
                  <a:pt x="632622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22"/>
          <p:cNvSpPr txBox="1"/>
          <p:nvPr/>
        </p:nvSpPr>
        <p:spPr>
          <a:xfrm>
            <a:off x="10172700" y="4220463"/>
            <a:ext cx="7636539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CHỨC NĂNG</a:t>
            </a:r>
            <a:endParaRPr/>
          </a:p>
        </p:txBody>
      </p:sp>
      <p:sp>
        <p:nvSpPr>
          <p:cNvPr id="423" name="Google Shape;423;p22"/>
          <p:cNvSpPr/>
          <p:nvPr/>
        </p:nvSpPr>
        <p:spPr>
          <a:xfrm>
            <a:off x="5746750" y="7303225"/>
            <a:ext cx="3397250" cy="2723264"/>
          </a:xfrm>
          <a:custGeom>
            <a:rect b="b" l="l" r="r" t="t"/>
            <a:pathLst>
              <a:path extrusionOk="0" h="2723264" w="3397250">
                <a:moveTo>
                  <a:pt x="0" y="0"/>
                </a:moveTo>
                <a:lnTo>
                  <a:pt x="3397250" y="0"/>
                </a:lnTo>
                <a:lnTo>
                  <a:pt x="3397250" y="2723264"/>
                </a:lnTo>
                <a:lnTo>
                  <a:pt x="0" y="2723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4" name="Google Shape;424;p22"/>
          <p:cNvSpPr/>
          <p:nvPr/>
        </p:nvSpPr>
        <p:spPr>
          <a:xfrm>
            <a:off x="5772534" y="3473732"/>
            <a:ext cx="3345682" cy="3473732"/>
          </a:xfrm>
          <a:custGeom>
            <a:rect b="b" l="l" r="r" t="t"/>
            <a:pathLst>
              <a:path extrusionOk="0" h="3473732" w="3345682">
                <a:moveTo>
                  <a:pt x="0" y="0"/>
                </a:moveTo>
                <a:lnTo>
                  <a:pt x="3345682" y="0"/>
                </a:lnTo>
                <a:lnTo>
                  <a:pt x="3345682" y="3473733"/>
                </a:lnTo>
                <a:lnTo>
                  <a:pt x="0" y="3473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22"/>
          <p:cNvSpPr/>
          <p:nvPr/>
        </p:nvSpPr>
        <p:spPr>
          <a:xfrm>
            <a:off x="5746750" y="19160"/>
            <a:ext cx="3397250" cy="3340161"/>
          </a:xfrm>
          <a:custGeom>
            <a:rect b="b" l="l" r="r" t="t"/>
            <a:pathLst>
              <a:path extrusionOk="0" h="3340161" w="3397250">
                <a:moveTo>
                  <a:pt x="0" y="0"/>
                </a:moveTo>
                <a:lnTo>
                  <a:pt x="3397250" y="0"/>
                </a:lnTo>
                <a:lnTo>
                  <a:pt x="3397250" y="3340162"/>
                </a:lnTo>
                <a:lnTo>
                  <a:pt x="0" y="3340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22"/>
          <p:cNvSpPr/>
          <p:nvPr/>
        </p:nvSpPr>
        <p:spPr>
          <a:xfrm>
            <a:off x="2254250" y="7093845"/>
            <a:ext cx="3397250" cy="1357534"/>
          </a:xfrm>
          <a:custGeom>
            <a:rect b="b" l="l" r="r" t="t"/>
            <a:pathLst>
              <a:path extrusionOk="0" h="1357534" w="3397250">
                <a:moveTo>
                  <a:pt x="0" y="0"/>
                </a:moveTo>
                <a:lnTo>
                  <a:pt x="3397250" y="0"/>
                </a:lnTo>
                <a:lnTo>
                  <a:pt x="3397250" y="1357534"/>
                </a:lnTo>
                <a:lnTo>
                  <a:pt x="0" y="135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22"/>
          <p:cNvSpPr/>
          <p:nvPr/>
        </p:nvSpPr>
        <p:spPr>
          <a:xfrm>
            <a:off x="2254250" y="1199685"/>
            <a:ext cx="3397250" cy="2763603"/>
          </a:xfrm>
          <a:custGeom>
            <a:rect b="b" l="l" r="r" t="t"/>
            <a:pathLst>
              <a:path extrusionOk="0" h="2763603" w="3397250">
                <a:moveTo>
                  <a:pt x="0" y="0"/>
                </a:moveTo>
                <a:lnTo>
                  <a:pt x="3397250" y="0"/>
                </a:lnTo>
                <a:lnTo>
                  <a:pt x="3397250" y="2763603"/>
                </a:lnTo>
                <a:lnTo>
                  <a:pt x="0" y="2763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2"/>
          <p:cNvSpPr/>
          <p:nvPr/>
        </p:nvSpPr>
        <p:spPr>
          <a:xfrm>
            <a:off x="0" y="8235102"/>
            <a:ext cx="2159000" cy="859510"/>
          </a:xfrm>
          <a:custGeom>
            <a:rect b="b" l="l" r="r" t="t"/>
            <a:pathLst>
              <a:path extrusionOk="0" h="859510" w="2159000">
                <a:moveTo>
                  <a:pt x="0" y="0"/>
                </a:moveTo>
                <a:lnTo>
                  <a:pt x="2159000" y="0"/>
                </a:lnTo>
                <a:lnTo>
                  <a:pt x="2159000" y="859510"/>
                </a:lnTo>
                <a:lnTo>
                  <a:pt x="0" y="859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2"/>
          <p:cNvSpPr/>
          <p:nvPr/>
        </p:nvSpPr>
        <p:spPr>
          <a:xfrm>
            <a:off x="0" y="4345262"/>
            <a:ext cx="2159000" cy="1730672"/>
          </a:xfrm>
          <a:custGeom>
            <a:rect b="b" l="l" r="r" t="t"/>
            <a:pathLst>
              <a:path extrusionOk="0" h="1730672" w="2159000">
                <a:moveTo>
                  <a:pt x="0" y="0"/>
                </a:moveTo>
                <a:lnTo>
                  <a:pt x="2159000" y="0"/>
                </a:lnTo>
                <a:lnTo>
                  <a:pt x="2159000" y="1730673"/>
                </a:lnTo>
                <a:lnTo>
                  <a:pt x="0" y="1730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22"/>
          <p:cNvSpPr/>
          <p:nvPr/>
        </p:nvSpPr>
        <p:spPr>
          <a:xfrm>
            <a:off x="0" y="1257875"/>
            <a:ext cx="2159000" cy="862732"/>
          </a:xfrm>
          <a:custGeom>
            <a:rect b="b" l="l" r="r" t="t"/>
            <a:pathLst>
              <a:path extrusionOk="0" h="862732" w="2159000">
                <a:moveTo>
                  <a:pt x="0" y="0"/>
                </a:moveTo>
                <a:lnTo>
                  <a:pt x="2159000" y="0"/>
                </a:lnTo>
                <a:lnTo>
                  <a:pt x="2159000" y="862732"/>
                </a:lnTo>
                <a:lnTo>
                  <a:pt x="0" y="862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22"/>
          <p:cNvSpPr txBox="1"/>
          <p:nvPr/>
        </p:nvSpPr>
        <p:spPr>
          <a:xfrm>
            <a:off x="10172700" y="6515417"/>
            <a:ext cx="7086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2430035" y="3620660"/>
            <a:ext cx="3045679" cy="3045679"/>
          </a:xfrm>
          <a:custGeom>
            <a:rect b="b" l="l" r="r" t="t"/>
            <a:pathLst>
              <a:path extrusionOk="0" h="3045679" w="3045679">
                <a:moveTo>
                  <a:pt x="0" y="0"/>
                </a:moveTo>
                <a:lnTo>
                  <a:pt x="3045680" y="0"/>
                </a:lnTo>
                <a:lnTo>
                  <a:pt x="3045680" y="3045680"/>
                </a:lnTo>
                <a:lnTo>
                  <a:pt x="0" y="304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22"/>
          <p:cNvSpPr txBox="1"/>
          <p:nvPr/>
        </p:nvSpPr>
        <p:spPr>
          <a:xfrm>
            <a:off x="3532985" y="5717508"/>
            <a:ext cx="14276254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32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CHUNG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"/>
          <p:cNvSpPr/>
          <p:nvPr/>
        </p:nvSpPr>
        <p:spPr>
          <a:xfrm>
            <a:off x="1128781" y="1028700"/>
            <a:ext cx="3281766" cy="7128952"/>
          </a:xfrm>
          <a:custGeom>
            <a:rect b="b" l="l" r="r" t="t"/>
            <a:pathLst>
              <a:path extrusionOk="0" h="7128952" w="3281766">
                <a:moveTo>
                  <a:pt x="0" y="0"/>
                </a:moveTo>
                <a:lnTo>
                  <a:pt x="3281766" y="0"/>
                </a:lnTo>
                <a:lnTo>
                  <a:pt x="3281766" y="7128952"/>
                </a:lnTo>
                <a:lnTo>
                  <a:pt x="0" y="7128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23"/>
          <p:cNvSpPr/>
          <p:nvPr/>
        </p:nvSpPr>
        <p:spPr>
          <a:xfrm>
            <a:off x="7510447" y="1119529"/>
            <a:ext cx="3267107" cy="7038123"/>
          </a:xfrm>
          <a:custGeom>
            <a:rect b="b" l="l" r="r" t="t"/>
            <a:pathLst>
              <a:path extrusionOk="0" h="7038123" w="3267107">
                <a:moveTo>
                  <a:pt x="0" y="0"/>
                </a:moveTo>
                <a:lnTo>
                  <a:pt x="3267106" y="0"/>
                </a:lnTo>
                <a:lnTo>
                  <a:pt x="3267106" y="7038123"/>
                </a:lnTo>
                <a:lnTo>
                  <a:pt x="0" y="7038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3"/>
          <p:cNvSpPr/>
          <p:nvPr/>
        </p:nvSpPr>
        <p:spPr>
          <a:xfrm>
            <a:off x="13918779" y="1038435"/>
            <a:ext cx="3272498" cy="7119217"/>
          </a:xfrm>
          <a:custGeom>
            <a:rect b="b" l="l" r="r" t="t"/>
            <a:pathLst>
              <a:path extrusionOk="0" h="7119217" w="3272498">
                <a:moveTo>
                  <a:pt x="0" y="0"/>
                </a:moveTo>
                <a:lnTo>
                  <a:pt x="3272498" y="0"/>
                </a:lnTo>
                <a:lnTo>
                  <a:pt x="3272498" y="7119217"/>
                </a:lnTo>
                <a:lnTo>
                  <a:pt x="0" y="7119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23"/>
          <p:cNvSpPr txBox="1"/>
          <p:nvPr/>
        </p:nvSpPr>
        <p:spPr>
          <a:xfrm>
            <a:off x="6388136" y="8977313"/>
            <a:ext cx="555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CHECKOUT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"/>
          <p:cNvSpPr/>
          <p:nvPr/>
        </p:nvSpPr>
        <p:spPr>
          <a:xfrm>
            <a:off x="3291627" y="1028700"/>
            <a:ext cx="3297608" cy="7102103"/>
          </a:xfrm>
          <a:custGeom>
            <a:rect b="b" l="l" r="r" t="t"/>
            <a:pathLst>
              <a:path extrusionOk="0" h="7102103" w="3297608">
                <a:moveTo>
                  <a:pt x="0" y="0"/>
                </a:moveTo>
                <a:lnTo>
                  <a:pt x="3297609" y="0"/>
                </a:lnTo>
                <a:lnTo>
                  <a:pt x="3297609" y="7102103"/>
                </a:lnTo>
                <a:lnTo>
                  <a:pt x="0" y="7102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24"/>
          <p:cNvSpPr/>
          <p:nvPr/>
        </p:nvSpPr>
        <p:spPr>
          <a:xfrm>
            <a:off x="11813099" y="1028700"/>
            <a:ext cx="3279581" cy="7102103"/>
          </a:xfrm>
          <a:custGeom>
            <a:rect b="b" l="l" r="r" t="t"/>
            <a:pathLst>
              <a:path extrusionOk="0" h="7102103" w="3279581">
                <a:moveTo>
                  <a:pt x="0" y="0"/>
                </a:moveTo>
                <a:lnTo>
                  <a:pt x="3279581" y="0"/>
                </a:lnTo>
                <a:lnTo>
                  <a:pt x="3279581" y="7102103"/>
                </a:lnTo>
                <a:lnTo>
                  <a:pt x="0" y="7102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24"/>
          <p:cNvSpPr txBox="1"/>
          <p:nvPr/>
        </p:nvSpPr>
        <p:spPr>
          <a:xfrm>
            <a:off x="6364932" y="8824913"/>
            <a:ext cx="555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SERVICES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"/>
          <p:cNvSpPr/>
          <p:nvPr/>
        </p:nvSpPr>
        <p:spPr>
          <a:xfrm>
            <a:off x="3605421" y="1028700"/>
            <a:ext cx="3231343" cy="7102103"/>
          </a:xfrm>
          <a:custGeom>
            <a:rect b="b" l="l" r="r" t="t"/>
            <a:pathLst>
              <a:path extrusionOk="0" h="7102103" w="3231343">
                <a:moveTo>
                  <a:pt x="0" y="0"/>
                </a:moveTo>
                <a:lnTo>
                  <a:pt x="3231342" y="0"/>
                </a:lnTo>
                <a:lnTo>
                  <a:pt x="3231342" y="7102103"/>
                </a:lnTo>
                <a:lnTo>
                  <a:pt x="0" y="7102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25"/>
          <p:cNvSpPr/>
          <p:nvPr/>
        </p:nvSpPr>
        <p:spPr>
          <a:xfrm>
            <a:off x="11421730" y="981118"/>
            <a:ext cx="3365028" cy="7197267"/>
          </a:xfrm>
          <a:custGeom>
            <a:rect b="b" l="l" r="r" t="t"/>
            <a:pathLst>
              <a:path extrusionOk="0" h="7197267" w="3365028">
                <a:moveTo>
                  <a:pt x="0" y="0"/>
                </a:moveTo>
                <a:lnTo>
                  <a:pt x="3365029" y="0"/>
                </a:lnTo>
                <a:lnTo>
                  <a:pt x="3365029" y="7197267"/>
                </a:lnTo>
                <a:lnTo>
                  <a:pt x="0" y="7197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25"/>
          <p:cNvSpPr txBox="1"/>
          <p:nvPr/>
        </p:nvSpPr>
        <p:spPr>
          <a:xfrm>
            <a:off x="6364932" y="8824913"/>
            <a:ext cx="555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ITEMS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"/>
          <p:cNvSpPr/>
          <p:nvPr/>
        </p:nvSpPr>
        <p:spPr>
          <a:xfrm>
            <a:off x="16626678" y="9258300"/>
            <a:ext cx="632622" cy="293306"/>
          </a:xfrm>
          <a:custGeom>
            <a:rect b="b" l="l" r="r" t="t"/>
            <a:pathLst>
              <a:path extrusionOk="0" h="293306" w="632622">
                <a:moveTo>
                  <a:pt x="0" y="0"/>
                </a:moveTo>
                <a:lnTo>
                  <a:pt x="632622" y="0"/>
                </a:lnTo>
                <a:lnTo>
                  <a:pt x="632622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26"/>
          <p:cNvSpPr txBox="1"/>
          <p:nvPr/>
        </p:nvSpPr>
        <p:spPr>
          <a:xfrm>
            <a:off x="10172700" y="4220463"/>
            <a:ext cx="7636539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DEMO</a:t>
            </a:r>
            <a:endParaRPr/>
          </a:p>
        </p:txBody>
      </p:sp>
      <p:sp>
        <p:nvSpPr>
          <p:cNvPr id="478" name="Google Shape;478;p26"/>
          <p:cNvSpPr/>
          <p:nvPr/>
        </p:nvSpPr>
        <p:spPr>
          <a:xfrm>
            <a:off x="5746750" y="7303225"/>
            <a:ext cx="3397250" cy="2723264"/>
          </a:xfrm>
          <a:custGeom>
            <a:rect b="b" l="l" r="r" t="t"/>
            <a:pathLst>
              <a:path extrusionOk="0" h="2723264" w="3397250">
                <a:moveTo>
                  <a:pt x="0" y="0"/>
                </a:moveTo>
                <a:lnTo>
                  <a:pt x="3397250" y="0"/>
                </a:lnTo>
                <a:lnTo>
                  <a:pt x="3397250" y="2723264"/>
                </a:lnTo>
                <a:lnTo>
                  <a:pt x="0" y="2723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26"/>
          <p:cNvSpPr/>
          <p:nvPr/>
        </p:nvSpPr>
        <p:spPr>
          <a:xfrm>
            <a:off x="5772534" y="3473732"/>
            <a:ext cx="3345682" cy="3473732"/>
          </a:xfrm>
          <a:custGeom>
            <a:rect b="b" l="l" r="r" t="t"/>
            <a:pathLst>
              <a:path extrusionOk="0" h="3473732" w="3345682">
                <a:moveTo>
                  <a:pt x="0" y="0"/>
                </a:moveTo>
                <a:lnTo>
                  <a:pt x="3345682" y="0"/>
                </a:lnTo>
                <a:lnTo>
                  <a:pt x="3345682" y="3473733"/>
                </a:lnTo>
                <a:lnTo>
                  <a:pt x="0" y="3473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26"/>
          <p:cNvSpPr/>
          <p:nvPr/>
        </p:nvSpPr>
        <p:spPr>
          <a:xfrm>
            <a:off x="5746750" y="19160"/>
            <a:ext cx="3397250" cy="3340161"/>
          </a:xfrm>
          <a:custGeom>
            <a:rect b="b" l="l" r="r" t="t"/>
            <a:pathLst>
              <a:path extrusionOk="0" h="3340161" w="3397250">
                <a:moveTo>
                  <a:pt x="0" y="0"/>
                </a:moveTo>
                <a:lnTo>
                  <a:pt x="3397250" y="0"/>
                </a:lnTo>
                <a:lnTo>
                  <a:pt x="3397250" y="3340162"/>
                </a:lnTo>
                <a:lnTo>
                  <a:pt x="0" y="3340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26"/>
          <p:cNvSpPr/>
          <p:nvPr/>
        </p:nvSpPr>
        <p:spPr>
          <a:xfrm>
            <a:off x="2254250" y="7093845"/>
            <a:ext cx="3397250" cy="1357534"/>
          </a:xfrm>
          <a:custGeom>
            <a:rect b="b" l="l" r="r" t="t"/>
            <a:pathLst>
              <a:path extrusionOk="0" h="1357534" w="3397250">
                <a:moveTo>
                  <a:pt x="0" y="0"/>
                </a:moveTo>
                <a:lnTo>
                  <a:pt x="3397250" y="0"/>
                </a:lnTo>
                <a:lnTo>
                  <a:pt x="3397250" y="1357534"/>
                </a:lnTo>
                <a:lnTo>
                  <a:pt x="0" y="135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26"/>
          <p:cNvSpPr/>
          <p:nvPr/>
        </p:nvSpPr>
        <p:spPr>
          <a:xfrm>
            <a:off x="2254250" y="1199685"/>
            <a:ext cx="3397250" cy="2763603"/>
          </a:xfrm>
          <a:custGeom>
            <a:rect b="b" l="l" r="r" t="t"/>
            <a:pathLst>
              <a:path extrusionOk="0" h="2763603" w="3397250">
                <a:moveTo>
                  <a:pt x="0" y="0"/>
                </a:moveTo>
                <a:lnTo>
                  <a:pt x="3397250" y="0"/>
                </a:lnTo>
                <a:lnTo>
                  <a:pt x="3397250" y="2763603"/>
                </a:lnTo>
                <a:lnTo>
                  <a:pt x="0" y="2763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26"/>
          <p:cNvSpPr/>
          <p:nvPr/>
        </p:nvSpPr>
        <p:spPr>
          <a:xfrm>
            <a:off x="0" y="8235102"/>
            <a:ext cx="2159000" cy="859510"/>
          </a:xfrm>
          <a:custGeom>
            <a:rect b="b" l="l" r="r" t="t"/>
            <a:pathLst>
              <a:path extrusionOk="0" h="859510" w="2159000">
                <a:moveTo>
                  <a:pt x="0" y="0"/>
                </a:moveTo>
                <a:lnTo>
                  <a:pt x="2159000" y="0"/>
                </a:lnTo>
                <a:lnTo>
                  <a:pt x="2159000" y="859510"/>
                </a:lnTo>
                <a:lnTo>
                  <a:pt x="0" y="859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26"/>
          <p:cNvSpPr/>
          <p:nvPr/>
        </p:nvSpPr>
        <p:spPr>
          <a:xfrm>
            <a:off x="0" y="4345262"/>
            <a:ext cx="2159000" cy="1730672"/>
          </a:xfrm>
          <a:custGeom>
            <a:rect b="b" l="l" r="r" t="t"/>
            <a:pathLst>
              <a:path extrusionOk="0" h="1730672" w="2159000">
                <a:moveTo>
                  <a:pt x="0" y="0"/>
                </a:moveTo>
                <a:lnTo>
                  <a:pt x="2159000" y="0"/>
                </a:lnTo>
                <a:lnTo>
                  <a:pt x="2159000" y="1730673"/>
                </a:lnTo>
                <a:lnTo>
                  <a:pt x="0" y="1730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5" name="Google Shape;485;p26"/>
          <p:cNvSpPr/>
          <p:nvPr/>
        </p:nvSpPr>
        <p:spPr>
          <a:xfrm>
            <a:off x="0" y="1257875"/>
            <a:ext cx="2159000" cy="862732"/>
          </a:xfrm>
          <a:custGeom>
            <a:rect b="b" l="l" r="r" t="t"/>
            <a:pathLst>
              <a:path extrusionOk="0" h="862732" w="2159000">
                <a:moveTo>
                  <a:pt x="0" y="0"/>
                </a:moveTo>
                <a:lnTo>
                  <a:pt x="2159000" y="0"/>
                </a:lnTo>
                <a:lnTo>
                  <a:pt x="2159000" y="862732"/>
                </a:lnTo>
                <a:lnTo>
                  <a:pt x="0" y="862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p26"/>
          <p:cNvSpPr txBox="1"/>
          <p:nvPr/>
        </p:nvSpPr>
        <p:spPr>
          <a:xfrm>
            <a:off x="10172700" y="6515417"/>
            <a:ext cx="7086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87" name="Google Shape;487;p26"/>
          <p:cNvSpPr/>
          <p:nvPr/>
        </p:nvSpPr>
        <p:spPr>
          <a:xfrm>
            <a:off x="2430035" y="3620660"/>
            <a:ext cx="3045679" cy="3045679"/>
          </a:xfrm>
          <a:custGeom>
            <a:rect b="b" l="l" r="r" t="t"/>
            <a:pathLst>
              <a:path extrusionOk="0" h="3045679" w="3045679">
                <a:moveTo>
                  <a:pt x="0" y="0"/>
                </a:moveTo>
                <a:lnTo>
                  <a:pt x="3045680" y="0"/>
                </a:lnTo>
                <a:lnTo>
                  <a:pt x="3045680" y="3045680"/>
                </a:lnTo>
                <a:lnTo>
                  <a:pt x="0" y="304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/>
          <p:nvPr/>
        </p:nvSpPr>
        <p:spPr>
          <a:xfrm>
            <a:off x="16626678" y="9258300"/>
            <a:ext cx="632622" cy="293306"/>
          </a:xfrm>
          <a:custGeom>
            <a:rect b="b" l="l" r="r" t="t"/>
            <a:pathLst>
              <a:path extrusionOk="0" h="293306" w="632622">
                <a:moveTo>
                  <a:pt x="0" y="0"/>
                </a:moveTo>
                <a:lnTo>
                  <a:pt x="632622" y="0"/>
                </a:lnTo>
                <a:lnTo>
                  <a:pt x="632622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p27"/>
          <p:cNvSpPr txBox="1"/>
          <p:nvPr/>
        </p:nvSpPr>
        <p:spPr>
          <a:xfrm>
            <a:off x="10172700" y="3324131"/>
            <a:ext cx="7086600" cy="2299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2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TIMELINE &amp; TỔNG KẾT</a:t>
            </a: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5746750" y="7303225"/>
            <a:ext cx="3397250" cy="2723264"/>
          </a:xfrm>
          <a:custGeom>
            <a:rect b="b" l="l" r="r" t="t"/>
            <a:pathLst>
              <a:path extrusionOk="0" h="2723264" w="3397250">
                <a:moveTo>
                  <a:pt x="0" y="0"/>
                </a:moveTo>
                <a:lnTo>
                  <a:pt x="3397250" y="0"/>
                </a:lnTo>
                <a:lnTo>
                  <a:pt x="3397250" y="2723264"/>
                </a:lnTo>
                <a:lnTo>
                  <a:pt x="0" y="2723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p27"/>
          <p:cNvSpPr/>
          <p:nvPr/>
        </p:nvSpPr>
        <p:spPr>
          <a:xfrm>
            <a:off x="5772534" y="3473732"/>
            <a:ext cx="3345682" cy="3473732"/>
          </a:xfrm>
          <a:custGeom>
            <a:rect b="b" l="l" r="r" t="t"/>
            <a:pathLst>
              <a:path extrusionOk="0" h="3473732" w="3345682">
                <a:moveTo>
                  <a:pt x="0" y="0"/>
                </a:moveTo>
                <a:lnTo>
                  <a:pt x="3345682" y="0"/>
                </a:lnTo>
                <a:lnTo>
                  <a:pt x="3345682" y="3473733"/>
                </a:lnTo>
                <a:lnTo>
                  <a:pt x="0" y="3473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p27"/>
          <p:cNvSpPr/>
          <p:nvPr/>
        </p:nvSpPr>
        <p:spPr>
          <a:xfrm>
            <a:off x="5746750" y="19160"/>
            <a:ext cx="3397250" cy="3340161"/>
          </a:xfrm>
          <a:custGeom>
            <a:rect b="b" l="l" r="r" t="t"/>
            <a:pathLst>
              <a:path extrusionOk="0" h="3340161" w="3397250">
                <a:moveTo>
                  <a:pt x="0" y="0"/>
                </a:moveTo>
                <a:lnTo>
                  <a:pt x="3397250" y="0"/>
                </a:lnTo>
                <a:lnTo>
                  <a:pt x="3397250" y="3340162"/>
                </a:lnTo>
                <a:lnTo>
                  <a:pt x="0" y="3340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p27"/>
          <p:cNvSpPr/>
          <p:nvPr/>
        </p:nvSpPr>
        <p:spPr>
          <a:xfrm>
            <a:off x="2254250" y="7093845"/>
            <a:ext cx="3397250" cy="1357534"/>
          </a:xfrm>
          <a:custGeom>
            <a:rect b="b" l="l" r="r" t="t"/>
            <a:pathLst>
              <a:path extrusionOk="0" h="1357534" w="3397250">
                <a:moveTo>
                  <a:pt x="0" y="0"/>
                </a:moveTo>
                <a:lnTo>
                  <a:pt x="3397250" y="0"/>
                </a:lnTo>
                <a:lnTo>
                  <a:pt x="3397250" y="1357534"/>
                </a:lnTo>
                <a:lnTo>
                  <a:pt x="0" y="135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p27"/>
          <p:cNvSpPr/>
          <p:nvPr/>
        </p:nvSpPr>
        <p:spPr>
          <a:xfrm>
            <a:off x="2254250" y="1199685"/>
            <a:ext cx="3397250" cy="2763603"/>
          </a:xfrm>
          <a:custGeom>
            <a:rect b="b" l="l" r="r" t="t"/>
            <a:pathLst>
              <a:path extrusionOk="0" h="2763603" w="3397250">
                <a:moveTo>
                  <a:pt x="0" y="0"/>
                </a:moveTo>
                <a:lnTo>
                  <a:pt x="3397250" y="0"/>
                </a:lnTo>
                <a:lnTo>
                  <a:pt x="3397250" y="2763603"/>
                </a:lnTo>
                <a:lnTo>
                  <a:pt x="0" y="2763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p27"/>
          <p:cNvSpPr/>
          <p:nvPr/>
        </p:nvSpPr>
        <p:spPr>
          <a:xfrm>
            <a:off x="0" y="8235102"/>
            <a:ext cx="2159000" cy="859510"/>
          </a:xfrm>
          <a:custGeom>
            <a:rect b="b" l="l" r="r" t="t"/>
            <a:pathLst>
              <a:path extrusionOk="0" h="859510" w="2159000">
                <a:moveTo>
                  <a:pt x="0" y="0"/>
                </a:moveTo>
                <a:lnTo>
                  <a:pt x="2159000" y="0"/>
                </a:lnTo>
                <a:lnTo>
                  <a:pt x="2159000" y="859510"/>
                </a:lnTo>
                <a:lnTo>
                  <a:pt x="0" y="859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p27"/>
          <p:cNvSpPr/>
          <p:nvPr/>
        </p:nvSpPr>
        <p:spPr>
          <a:xfrm>
            <a:off x="0" y="4345262"/>
            <a:ext cx="2159000" cy="1730672"/>
          </a:xfrm>
          <a:custGeom>
            <a:rect b="b" l="l" r="r" t="t"/>
            <a:pathLst>
              <a:path extrusionOk="0" h="1730672" w="2159000">
                <a:moveTo>
                  <a:pt x="0" y="0"/>
                </a:moveTo>
                <a:lnTo>
                  <a:pt x="2159000" y="0"/>
                </a:lnTo>
                <a:lnTo>
                  <a:pt x="2159000" y="1730673"/>
                </a:lnTo>
                <a:lnTo>
                  <a:pt x="0" y="1730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5" name="Google Shape;505;p27"/>
          <p:cNvSpPr/>
          <p:nvPr/>
        </p:nvSpPr>
        <p:spPr>
          <a:xfrm>
            <a:off x="0" y="1257875"/>
            <a:ext cx="2159000" cy="862732"/>
          </a:xfrm>
          <a:custGeom>
            <a:rect b="b" l="l" r="r" t="t"/>
            <a:pathLst>
              <a:path extrusionOk="0" h="862732" w="2159000">
                <a:moveTo>
                  <a:pt x="0" y="0"/>
                </a:moveTo>
                <a:lnTo>
                  <a:pt x="2159000" y="0"/>
                </a:lnTo>
                <a:lnTo>
                  <a:pt x="2159000" y="862732"/>
                </a:lnTo>
                <a:lnTo>
                  <a:pt x="0" y="862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27"/>
          <p:cNvSpPr txBox="1"/>
          <p:nvPr/>
        </p:nvSpPr>
        <p:spPr>
          <a:xfrm>
            <a:off x="10172700" y="6515417"/>
            <a:ext cx="7086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7" name="Google Shape;507;p27"/>
          <p:cNvSpPr/>
          <p:nvPr/>
        </p:nvSpPr>
        <p:spPr>
          <a:xfrm>
            <a:off x="2430035" y="3620660"/>
            <a:ext cx="3045679" cy="3045679"/>
          </a:xfrm>
          <a:custGeom>
            <a:rect b="b" l="l" r="r" t="t"/>
            <a:pathLst>
              <a:path extrusionOk="0" h="3045679" w="3045679">
                <a:moveTo>
                  <a:pt x="0" y="0"/>
                </a:moveTo>
                <a:lnTo>
                  <a:pt x="3045680" y="0"/>
                </a:lnTo>
                <a:lnTo>
                  <a:pt x="3045680" y="3045680"/>
                </a:lnTo>
                <a:lnTo>
                  <a:pt x="0" y="304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/>
          <p:nvPr/>
        </p:nvSpPr>
        <p:spPr>
          <a:xfrm>
            <a:off x="2721854" y="3528850"/>
            <a:ext cx="2212935" cy="2817394"/>
          </a:xfrm>
          <a:custGeom>
            <a:rect b="b" l="l" r="r" t="t"/>
            <a:pathLst>
              <a:path extrusionOk="0" h="2817394" w="2212935">
                <a:moveTo>
                  <a:pt x="0" y="0"/>
                </a:moveTo>
                <a:lnTo>
                  <a:pt x="2212935" y="0"/>
                </a:lnTo>
                <a:lnTo>
                  <a:pt x="2212935" y="2817394"/>
                </a:lnTo>
                <a:lnTo>
                  <a:pt x="0" y="28173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3" name="Google Shape;513;p28"/>
          <p:cNvSpPr/>
          <p:nvPr/>
        </p:nvSpPr>
        <p:spPr>
          <a:xfrm>
            <a:off x="7735654" y="3528850"/>
            <a:ext cx="2817394" cy="2817394"/>
          </a:xfrm>
          <a:custGeom>
            <a:rect b="b" l="l" r="r" t="t"/>
            <a:pathLst>
              <a:path extrusionOk="0" h="2817394" w="2817394">
                <a:moveTo>
                  <a:pt x="0" y="0"/>
                </a:moveTo>
                <a:lnTo>
                  <a:pt x="2817394" y="0"/>
                </a:lnTo>
                <a:lnTo>
                  <a:pt x="2817394" y="2817394"/>
                </a:lnTo>
                <a:lnTo>
                  <a:pt x="0" y="28173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4" name="Google Shape;514;p28"/>
          <p:cNvSpPr/>
          <p:nvPr/>
        </p:nvSpPr>
        <p:spPr>
          <a:xfrm>
            <a:off x="12698807" y="3528850"/>
            <a:ext cx="3521742" cy="2817394"/>
          </a:xfrm>
          <a:custGeom>
            <a:rect b="b" l="l" r="r" t="t"/>
            <a:pathLst>
              <a:path extrusionOk="0" h="2817394" w="3521742">
                <a:moveTo>
                  <a:pt x="0" y="0"/>
                </a:moveTo>
                <a:lnTo>
                  <a:pt x="3521743" y="0"/>
                </a:lnTo>
                <a:lnTo>
                  <a:pt x="3521743" y="2817394"/>
                </a:lnTo>
                <a:lnTo>
                  <a:pt x="0" y="28173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28"/>
          <p:cNvSpPr txBox="1"/>
          <p:nvPr/>
        </p:nvSpPr>
        <p:spPr>
          <a:xfrm>
            <a:off x="1028700" y="409893"/>
            <a:ext cx="16230600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TỔNG KẾT</a:t>
            </a:r>
            <a:endParaRPr/>
          </a:p>
        </p:txBody>
      </p:sp>
      <p:sp>
        <p:nvSpPr>
          <p:cNvPr id="516" name="Google Shape;516;p28"/>
          <p:cNvSpPr txBox="1"/>
          <p:nvPr/>
        </p:nvSpPr>
        <p:spPr>
          <a:xfrm>
            <a:off x="1811993" y="7019627"/>
            <a:ext cx="4032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CÓ Ý TƯỞNG VÀ HIỆN THỰC THIẾT KẾ CÁC CHỨC NĂNG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7" name="Google Shape;517;p28"/>
          <p:cNvSpPr txBox="1"/>
          <p:nvPr/>
        </p:nvSpPr>
        <p:spPr>
          <a:xfrm>
            <a:off x="7127675" y="7278225"/>
            <a:ext cx="4032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BÁM SÁT TIẾN ĐỘ DỰ ÁN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8" name="Google Shape;518;p28"/>
          <p:cNvSpPr txBox="1"/>
          <p:nvPr/>
        </p:nvSpPr>
        <p:spPr>
          <a:xfrm>
            <a:off x="771187" y="1504632"/>
            <a:ext cx="362266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KẾT QUẢ</a:t>
            </a:r>
            <a:endParaRPr/>
          </a:p>
        </p:txBody>
      </p:sp>
      <p:sp>
        <p:nvSpPr>
          <p:cNvPr id="519" name="Google Shape;519;p28"/>
          <p:cNvSpPr txBox="1"/>
          <p:nvPr/>
        </p:nvSpPr>
        <p:spPr>
          <a:xfrm>
            <a:off x="12443349" y="7019627"/>
            <a:ext cx="40326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PHÂN CÔNG THEO ĐỊNH HƯỚNG MỖI THÀNH VIÊN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>
            <a:off x="0" y="0"/>
            <a:ext cx="23770596" cy="10428720"/>
          </a:xfrm>
          <a:custGeom>
            <a:rect b="b" l="l" r="r" t="t"/>
            <a:pathLst>
              <a:path extrusionOk="0" h="10428720" w="23770596">
                <a:moveTo>
                  <a:pt x="0" y="0"/>
                </a:moveTo>
                <a:lnTo>
                  <a:pt x="23770596" y="0"/>
                </a:lnTo>
                <a:lnTo>
                  <a:pt x="23770596" y="10428720"/>
                </a:lnTo>
                <a:lnTo>
                  <a:pt x="0" y="10428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3"/>
          <p:cNvSpPr/>
          <p:nvPr/>
        </p:nvSpPr>
        <p:spPr>
          <a:xfrm rot="5400000">
            <a:off x="8103727" y="-8103727"/>
            <a:ext cx="2080546" cy="18288000"/>
          </a:xfrm>
          <a:custGeom>
            <a:rect b="b" l="l" r="r" t="t"/>
            <a:pathLst>
              <a:path extrusionOk="0" h="24384000" w="2774061">
                <a:moveTo>
                  <a:pt x="0" y="0"/>
                </a:moveTo>
                <a:lnTo>
                  <a:pt x="2774061" y="0"/>
                </a:lnTo>
                <a:lnTo>
                  <a:pt x="2774061" y="24384000"/>
                </a:lnTo>
                <a:lnTo>
                  <a:pt x="0" y="24384000"/>
                </a:lnTo>
                <a:close/>
              </a:path>
            </a:pathLst>
          </a:custGeom>
          <a:solidFill>
            <a:srgbClr val="4CAF50"/>
          </a:solidFill>
          <a:ln>
            <a:noFill/>
          </a:ln>
        </p:spPr>
      </p:sp>
      <p:sp>
        <p:nvSpPr>
          <p:cNvPr id="133" name="Google Shape;133;p3"/>
          <p:cNvSpPr/>
          <p:nvPr/>
        </p:nvSpPr>
        <p:spPr>
          <a:xfrm rot="5400000">
            <a:off x="7744213" y="-6624929"/>
            <a:ext cx="2543175" cy="16178022"/>
          </a:xfrm>
          <a:custGeom>
            <a:rect b="b" l="l" r="r" t="t"/>
            <a:pathLst>
              <a:path extrusionOk="0" h="21570696" w="3390900">
                <a:moveTo>
                  <a:pt x="0" y="565150"/>
                </a:moveTo>
                <a:cubicBezTo>
                  <a:pt x="0" y="252984"/>
                  <a:pt x="252984" y="0"/>
                  <a:pt x="565150" y="0"/>
                </a:cubicBezTo>
                <a:lnTo>
                  <a:pt x="2825750" y="0"/>
                </a:lnTo>
                <a:cubicBezTo>
                  <a:pt x="3137916" y="0"/>
                  <a:pt x="3390900" y="252984"/>
                  <a:pt x="3390900" y="565150"/>
                </a:cubicBezTo>
                <a:lnTo>
                  <a:pt x="3390900" y="21005546"/>
                </a:lnTo>
                <a:cubicBezTo>
                  <a:pt x="3390900" y="21317711"/>
                  <a:pt x="3137916" y="21570696"/>
                  <a:pt x="2825750" y="21570696"/>
                </a:cubicBezTo>
                <a:lnTo>
                  <a:pt x="565150" y="21570696"/>
                </a:lnTo>
                <a:cubicBezTo>
                  <a:pt x="252984" y="21570696"/>
                  <a:pt x="0" y="21317711"/>
                  <a:pt x="0" y="21005546"/>
                </a:cubicBezTo>
                <a:close/>
              </a:path>
            </a:pathLst>
          </a:custGeom>
          <a:solidFill>
            <a:srgbClr val="13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10020667" y="2923594"/>
            <a:ext cx="2417695" cy="2290766"/>
          </a:xfrm>
          <a:custGeom>
            <a:rect b="b" l="l" r="r" t="t"/>
            <a:pathLst>
              <a:path extrusionOk="0" h="2290766" w="2417695">
                <a:moveTo>
                  <a:pt x="0" y="0"/>
                </a:moveTo>
                <a:lnTo>
                  <a:pt x="2417695" y="0"/>
                </a:lnTo>
                <a:lnTo>
                  <a:pt x="2417695" y="2290766"/>
                </a:lnTo>
                <a:lnTo>
                  <a:pt x="0" y="2290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2514887" y="6452464"/>
            <a:ext cx="1856917" cy="2583537"/>
          </a:xfrm>
          <a:custGeom>
            <a:rect b="b" l="l" r="r" t="t"/>
            <a:pathLst>
              <a:path extrusionOk="0" h="2583537" w="1856917">
                <a:moveTo>
                  <a:pt x="0" y="0"/>
                </a:moveTo>
                <a:lnTo>
                  <a:pt x="1856917" y="0"/>
                </a:lnTo>
                <a:lnTo>
                  <a:pt x="1856917" y="2583537"/>
                </a:lnTo>
                <a:lnTo>
                  <a:pt x="0" y="2583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3"/>
          <p:cNvSpPr/>
          <p:nvPr/>
        </p:nvSpPr>
        <p:spPr>
          <a:xfrm>
            <a:off x="11019755" y="6220376"/>
            <a:ext cx="419520" cy="2844200"/>
          </a:xfrm>
          <a:custGeom>
            <a:rect b="b" l="l" r="r" t="t"/>
            <a:pathLst>
              <a:path extrusionOk="0" h="2844200" w="419520">
                <a:moveTo>
                  <a:pt x="0" y="0"/>
                </a:moveTo>
                <a:lnTo>
                  <a:pt x="419520" y="0"/>
                </a:lnTo>
                <a:lnTo>
                  <a:pt x="419520" y="2844200"/>
                </a:lnTo>
                <a:lnTo>
                  <a:pt x="0" y="2844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3"/>
          <p:cNvSpPr/>
          <p:nvPr/>
        </p:nvSpPr>
        <p:spPr>
          <a:xfrm>
            <a:off x="2297963" y="2824159"/>
            <a:ext cx="2290766" cy="2290766"/>
          </a:xfrm>
          <a:custGeom>
            <a:rect b="b" l="l" r="r" t="t"/>
            <a:pathLst>
              <a:path extrusionOk="0" h="2290766" w="2290766">
                <a:moveTo>
                  <a:pt x="0" y="0"/>
                </a:moveTo>
                <a:lnTo>
                  <a:pt x="2290766" y="0"/>
                </a:lnTo>
                <a:lnTo>
                  <a:pt x="2290766" y="2290766"/>
                </a:lnTo>
                <a:lnTo>
                  <a:pt x="0" y="2290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3"/>
          <p:cNvSpPr txBox="1"/>
          <p:nvPr/>
        </p:nvSpPr>
        <p:spPr>
          <a:xfrm>
            <a:off x="0" y="787807"/>
            <a:ext cx="18288000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BÁO CÁO CUỐI KỲ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12953438" y="8531176"/>
            <a:ext cx="265324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TIMELINE &amp; TỔNG KẾT</a:t>
            </a:r>
            <a:endParaRPr/>
          </a:p>
        </p:txBody>
      </p:sp>
      <p:sp>
        <p:nvSpPr>
          <p:cNvPr id="140" name="Google Shape;140;p3"/>
          <p:cNvSpPr txBox="1"/>
          <p:nvPr/>
        </p:nvSpPr>
        <p:spPr>
          <a:xfrm>
            <a:off x="4734001" y="2914069"/>
            <a:ext cx="3749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2953438" y="2914069"/>
            <a:ext cx="4151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4734001" y="8569276"/>
            <a:ext cx="428178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4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CHỨC NĂNG &amp; DEMO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4734001" y="6688089"/>
            <a:ext cx="3749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12953438" y="4709535"/>
            <a:ext cx="458747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GIAO DIỆN</a:t>
            </a:r>
            <a:endParaRPr/>
          </a:p>
        </p:txBody>
      </p:sp>
      <p:sp>
        <p:nvSpPr>
          <p:cNvPr id="145" name="Google Shape;145;p3"/>
          <p:cNvSpPr txBox="1"/>
          <p:nvPr/>
        </p:nvSpPr>
        <p:spPr>
          <a:xfrm>
            <a:off x="12953438" y="6688089"/>
            <a:ext cx="3749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4734001" y="4648200"/>
            <a:ext cx="2872950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4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THIẾT KẾ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"/>
          <p:cNvSpPr/>
          <p:nvPr/>
        </p:nvSpPr>
        <p:spPr>
          <a:xfrm>
            <a:off x="2889948" y="3451503"/>
            <a:ext cx="2368896" cy="2921284"/>
          </a:xfrm>
          <a:custGeom>
            <a:rect b="b" l="l" r="r" t="t"/>
            <a:pathLst>
              <a:path extrusionOk="0" h="2921284" w="2368896">
                <a:moveTo>
                  <a:pt x="0" y="0"/>
                </a:moveTo>
                <a:lnTo>
                  <a:pt x="2368896" y="0"/>
                </a:lnTo>
                <a:lnTo>
                  <a:pt x="2368896" y="2921284"/>
                </a:lnTo>
                <a:lnTo>
                  <a:pt x="0" y="2921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29"/>
          <p:cNvSpPr/>
          <p:nvPr/>
        </p:nvSpPr>
        <p:spPr>
          <a:xfrm>
            <a:off x="1275125" y="3676755"/>
            <a:ext cx="1883654" cy="984209"/>
          </a:xfrm>
          <a:custGeom>
            <a:rect b="b" l="l" r="r" t="t"/>
            <a:pathLst>
              <a:path extrusionOk="0" h="984209" w="1883654">
                <a:moveTo>
                  <a:pt x="0" y="0"/>
                </a:moveTo>
                <a:lnTo>
                  <a:pt x="1883654" y="0"/>
                </a:lnTo>
                <a:lnTo>
                  <a:pt x="1883654" y="984209"/>
                </a:lnTo>
                <a:lnTo>
                  <a:pt x="0" y="9842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29"/>
          <p:cNvSpPr/>
          <p:nvPr/>
        </p:nvSpPr>
        <p:spPr>
          <a:xfrm>
            <a:off x="7631187" y="3676755"/>
            <a:ext cx="3518476" cy="2696033"/>
          </a:xfrm>
          <a:custGeom>
            <a:rect b="b" l="l" r="r" t="t"/>
            <a:pathLst>
              <a:path extrusionOk="0" h="2696033" w="3518476">
                <a:moveTo>
                  <a:pt x="0" y="0"/>
                </a:moveTo>
                <a:lnTo>
                  <a:pt x="3518476" y="0"/>
                </a:lnTo>
                <a:lnTo>
                  <a:pt x="3518476" y="2696032"/>
                </a:lnTo>
                <a:lnTo>
                  <a:pt x="0" y="2696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29"/>
          <p:cNvSpPr/>
          <p:nvPr/>
        </p:nvSpPr>
        <p:spPr>
          <a:xfrm>
            <a:off x="13521506" y="2742914"/>
            <a:ext cx="2368493" cy="3629874"/>
          </a:xfrm>
          <a:custGeom>
            <a:rect b="b" l="l" r="r" t="t"/>
            <a:pathLst>
              <a:path extrusionOk="0" h="3629874" w="2368493">
                <a:moveTo>
                  <a:pt x="0" y="0"/>
                </a:moveTo>
                <a:lnTo>
                  <a:pt x="2368493" y="0"/>
                </a:lnTo>
                <a:lnTo>
                  <a:pt x="2368493" y="3629873"/>
                </a:lnTo>
                <a:lnTo>
                  <a:pt x="0" y="3629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29"/>
          <p:cNvSpPr txBox="1"/>
          <p:nvPr/>
        </p:nvSpPr>
        <p:spPr>
          <a:xfrm>
            <a:off x="1028700" y="409893"/>
            <a:ext cx="16230600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TỔNG KẾT</a:t>
            </a:r>
            <a:endParaRPr/>
          </a:p>
        </p:txBody>
      </p:sp>
      <p:sp>
        <p:nvSpPr>
          <p:cNvPr id="529" name="Google Shape;529;p29"/>
          <p:cNvSpPr txBox="1"/>
          <p:nvPr/>
        </p:nvSpPr>
        <p:spPr>
          <a:xfrm>
            <a:off x="2058067" y="7264333"/>
            <a:ext cx="4032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KHÓ KHĂN TRONG MÔN HỌC DO KHÔNG ĐÚNG ĐỊNH HƯỚNG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30" name="Google Shape;530;p29"/>
          <p:cNvSpPr txBox="1"/>
          <p:nvPr/>
        </p:nvSpPr>
        <p:spPr>
          <a:xfrm>
            <a:off x="7453150" y="7054783"/>
            <a:ext cx="38739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TEAMWORK CHƯA TỐT -&gt; CẢ TEAM KHÔNG ĐẶT TRỌNG TÂM VÀO MÔN HỌC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31" name="Google Shape;531;p29"/>
          <p:cNvSpPr txBox="1"/>
          <p:nvPr/>
        </p:nvSpPr>
        <p:spPr>
          <a:xfrm>
            <a:off x="771187" y="1504632"/>
            <a:ext cx="362266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HẠN CHẾ</a:t>
            </a:r>
            <a:endParaRPr/>
          </a:p>
        </p:txBody>
      </p:sp>
      <p:sp>
        <p:nvSpPr>
          <p:cNvPr id="532" name="Google Shape;532;p29"/>
          <p:cNvSpPr txBox="1"/>
          <p:nvPr/>
        </p:nvSpPr>
        <p:spPr>
          <a:xfrm>
            <a:off x="12689073" y="7473883"/>
            <a:ext cx="43239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CÔNG VIỆC CÁ NHÂN CỦA CÁC THÀNH VIÊN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0"/>
          <p:cNvSpPr/>
          <p:nvPr/>
        </p:nvSpPr>
        <p:spPr>
          <a:xfrm>
            <a:off x="2300344" y="4326462"/>
            <a:ext cx="2765162" cy="2696033"/>
          </a:xfrm>
          <a:custGeom>
            <a:rect b="b" l="l" r="r" t="t"/>
            <a:pathLst>
              <a:path extrusionOk="0" h="2696033" w="2765162">
                <a:moveTo>
                  <a:pt x="0" y="0"/>
                </a:moveTo>
                <a:lnTo>
                  <a:pt x="2765162" y="0"/>
                </a:lnTo>
                <a:lnTo>
                  <a:pt x="2765162" y="2696033"/>
                </a:lnTo>
                <a:lnTo>
                  <a:pt x="0" y="2696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30"/>
          <p:cNvSpPr/>
          <p:nvPr/>
        </p:nvSpPr>
        <p:spPr>
          <a:xfrm>
            <a:off x="13176185" y="4326462"/>
            <a:ext cx="2696033" cy="2696033"/>
          </a:xfrm>
          <a:custGeom>
            <a:rect b="b" l="l" r="r" t="t"/>
            <a:pathLst>
              <a:path extrusionOk="0" h="2696033" w="2696033">
                <a:moveTo>
                  <a:pt x="0" y="0"/>
                </a:moveTo>
                <a:lnTo>
                  <a:pt x="2696033" y="0"/>
                </a:lnTo>
                <a:lnTo>
                  <a:pt x="2696033" y="2696033"/>
                </a:lnTo>
                <a:lnTo>
                  <a:pt x="0" y="2696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30"/>
          <p:cNvSpPr/>
          <p:nvPr/>
        </p:nvSpPr>
        <p:spPr>
          <a:xfrm>
            <a:off x="7122384" y="4512590"/>
            <a:ext cx="3881836" cy="2071930"/>
          </a:xfrm>
          <a:custGeom>
            <a:rect b="b" l="l" r="r" t="t"/>
            <a:pathLst>
              <a:path extrusionOk="0" h="2071930" w="3881836">
                <a:moveTo>
                  <a:pt x="0" y="0"/>
                </a:moveTo>
                <a:lnTo>
                  <a:pt x="3881836" y="0"/>
                </a:lnTo>
                <a:lnTo>
                  <a:pt x="3881836" y="2071930"/>
                </a:lnTo>
                <a:lnTo>
                  <a:pt x="0" y="2071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30"/>
          <p:cNvSpPr txBox="1"/>
          <p:nvPr/>
        </p:nvSpPr>
        <p:spPr>
          <a:xfrm>
            <a:off x="1028700" y="365848"/>
            <a:ext cx="16230600" cy="137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TỔNG KẾT</a:t>
            </a:r>
            <a:endParaRPr/>
          </a:p>
        </p:txBody>
      </p:sp>
      <p:sp>
        <p:nvSpPr>
          <p:cNvPr id="541" name="Google Shape;541;p30"/>
          <p:cNvSpPr txBox="1"/>
          <p:nvPr/>
        </p:nvSpPr>
        <p:spPr>
          <a:xfrm>
            <a:off x="1601897" y="7914040"/>
            <a:ext cx="41622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CẢI THIỆN CÁC BUG TRONG HỆ THỐNG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2" name="Google Shape;542;p30"/>
          <p:cNvSpPr txBox="1"/>
          <p:nvPr/>
        </p:nvSpPr>
        <p:spPr>
          <a:xfrm>
            <a:off x="6834000" y="8123600"/>
            <a:ext cx="4444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PHÁT TRIỂN ĐA NỀN TẢNG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3" name="Google Shape;543;p30"/>
          <p:cNvSpPr txBox="1"/>
          <p:nvPr/>
        </p:nvSpPr>
        <p:spPr>
          <a:xfrm>
            <a:off x="1028700" y="2432816"/>
            <a:ext cx="6613574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HƯỚNG PHÁT TRIỂN</a:t>
            </a:r>
            <a:endParaRPr/>
          </a:p>
        </p:txBody>
      </p:sp>
      <p:sp>
        <p:nvSpPr>
          <p:cNvPr id="544" name="Google Shape;544;p30"/>
          <p:cNvSpPr txBox="1"/>
          <p:nvPr/>
        </p:nvSpPr>
        <p:spPr>
          <a:xfrm>
            <a:off x="12362301" y="8123590"/>
            <a:ext cx="432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HOÀN THIỆN DỰ ÁN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31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1"/>
          <p:cNvCxnSpPr/>
          <p:nvPr/>
        </p:nvCxnSpPr>
        <p:spPr>
          <a:xfrm rot="384876">
            <a:off x="8865506" y="6445730"/>
            <a:ext cx="682048" cy="0"/>
          </a:xfrm>
          <a:prstGeom prst="straightConnector1">
            <a:avLst/>
          </a:prstGeom>
          <a:noFill/>
          <a:ln cap="rnd" cmpd="sng" w="38100">
            <a:solidFill>
              <a:srgbClr val="DEE1E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41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16626678" y="9258300"/>
            <a:ext cx="632622" cy="293306"/>
          </a:xfrm>
          <a:custGeom>
            <a:rect b="b" l="l" r="r" t="t"/>
            <a:pathLst>
              <a:path extrusionOk="0" h="293306" w="632622">
                <a:moveTo>
                  <a:pt x="0" y="0"/>
                </a:moveTo>
                <a:lnTo>
                  <a:pt x="632622" y="0"/>
                </a:lnTo>
                <a:lnTo>
                  <a:pt x="632622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>
            <a:off x="5746750" y="7303225"/>
            <a:ext cx="3397250" cy="2723264"/>
          </a:xfrm>
          <a:custGeom>
            <a:rect b="b" l="l" r="r" t="t"/>
            <a:pathLst>
              <a:path extrusionOk="0" h="2723264" w="3397250">
                <a:moveTo>
                  <a:pt x="0" y="0"/>
                </a:moveTo>
                <a:lnTo>
                  <a:pt x="3397250" y="0"/>
                </a:lnTo>
                <a:lnTo>
                  <a:pt x="3397250" y="2723264"/>
                </a:lnTo>
                <a:lnTo>
                  <a:pt x="0" y="2723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>
            <a:off x="5772534" y="3473732"/>
            <a:ext cx="3345682" cy="3473732"/>
          </a:xfrm>
          <a:custGeom>
            <a:rect b="b" l="l" r="r" t="t"/>
            <a:pathLst>
              <a:path extrusionOk="0" h="3473732" w="3345682">
                <a:moveTo>
                  <a:pt x="0" y="0"/>
                </a:moveTo>
                <a:lnTo>
                  <a:pt x="3345682" y="0"/>
                </a:lnTo>
                <a:lnTo>
                  <a:pt x="3345682" y="3473733"/>
                </a:lnTo>
                <a:lnTo>
                  <a:pt x="0" y="3473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>
            <a:off x="5746750" y="19160"/>
            <a:ext cx="3397250" cy="3340161"/>
          </a:xfrm>
          <a:custGeom>
            <a:rect b="b" l="l" r="r" t="t"/>
            <a:pathLst>
              <a:path extrusionOk="0" h="3340161" w="3397250">
                <a:moveTo>
                  <a:pt x="0" y="0"/>
                </a:moveTo>
                <a:lnTo>
                  <a:pt x="3397250" y="0"/>
                </a:lnTo>
                <a:lnTo>
                  <a:pt x="3397250" y="3340162"/>
                </a:lnTo>
                <a:lnTo>
                  <a:pt x="0" y="3340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2254250" y="7093845"/>
            <a:ext cx="3397250" cy="1357534"/>
          </a:xfrm>
          <a:custGeom>
            <a:rect b="b" l="l" r="r" t="t"/>
            <a:pathLst>
              <a:path extrusionOk="0" h="1357534" w="3397250">
                <a:moveTo>
                  <a:pt x="0" y="0"/>
                </a:moveTo>
                <a:lnTo>
                  <a:pt x="3397250" y="0"/>
                </a:lnTo>
                <a:lnTo>
                  <a:pt x="3397250" y="1357534"/>
                </a:lnTo>
                <a:lnTo>
                  <a:pt x="0" y="135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/>
          <p:nvPr/>
        </p:nvSpPr>
        <p:spPr>
          <a:xfrm>
            <a:off x="2254250" y="1199685"/>
            <a:ext cx="3397250" cy="2763603"/>
          </a:xfrm>
          <a:custGeom>
            <a:rect b="b" l="l" r="r" t="t"/>
            <a:pathLst>
              <a:path extrusionOk="0" h="2763603" w="3397250">
                <a:moveTo>
                  <a:pt x="0" y="0"/>
                </a:moveTo>
                <a:lnTo>
                  <a:pt x="3397250" y="0"/>
                </a:lnTo>
                <a:lnTo>
                  <a:pt x="3397250" y="2763603"/>
                </a:lnTo>
                <a:lnTo>
                  <a:pt x="0" y="2763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4"/>
          <p:cNvSpPr/>
          <p:nvPr/>
        </p:nvSpPr>
        <p:spPr>
          <a:xfrm>
            <a:off x="0" y="8235102"/>
            <a:ext cx="2159000" cy="859510"/>
          </a:xfrm>
          <a:custGeom>
            <a:rect b="b" l="l" r="r" t="t"/>
            <a:pathLst>
              <a:path extrusionOk="0" h="859510" w="2159000">
                <a:moveTo>
                  <a:pt x="0" y="0"/>
                </a:moveTo>
                <a:lnTo>
                  <a:pt x="2159000" y="0"/>
                </a:lnTo>
                <a:lnTo>
                  <a:pt x="2159000" y="859510"/>
                </a:lnTo>
                <a:lnTo>
                  <a:pt x="0" y="859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4"/>
          <p:cNvSpPr/>
          <p:nvPr/>
        </p:nvSpPr>
        <p:spPr>
          <a:xfrm>
            <a:off x="0" y="4345262"/>
            <a:ext cx="2159000" cy="1730672"/>
          </a:xfrm>
          <a:custGeom>
            <a:rect b="b" l="l" r="r" t="t"/>
            <a:pathLst>
              <a:path extrusionOk="0" h="1730672" w="2159000">
                <a:moveTo>
                  <a:pt x="0" y="0"/>
                </a:moveTo>
                <a:lnTo>
                  <a:pt x="2159000" y="0"/>
                </a:lnTo>
                <a:lnTo>
                  <a:pt x="2159000" y="1730673"/>
                </a:lnTo>
                <a:lnTo>
                  <a:pt x="0" y="1730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4"/>
          <p:cNvSpPr/>
          <p:nvPr/>
        </p:nvSpPr>
        <p:spPr>
          <a:xfrm>
            <a:off x="0" y="1257875"/>
            <a:ext cx="2159000" cy="862732"/>
          </a:xfrm>
          <a:custGeom>
            <a:rect b="b" l="l" r="r" t="t"/>
            <a:pathLst>
              <a:path extrusionOk="0" h="862732" w="2159000">
                <a:moveTo>
                  <a:pt x="0" y="0"/>
                </a:moveTo>
                <a:lnTo>
                  <a:pt x="2159000" y="0"/>
                </a:lnTo>
                <a:lnTo>
                  <a:pt x="2159000" y="862732"/>
                </a:lnTo>
                <a:lnTo>
                  <a:pt x="0" y="862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4"/>
          <p:cNvSpPr/>
          <p:nvPr/>
        </p:nvSpPr>
        <p:spPr>
          <a:xfrm>
            <a:off x="2430035" y="3620660"/>
            <a:ext cx="3045679" cy="3045679"/>
          </a:xfrm>
          <a:custGeom>
            <a:rect b="b" l="l" r="r" t="t"/>
            <a:pathLst>
              <a:path extrusionOk="0" h="3045679" w="3045679">
                <a:moveTo>
                  <a:pt x="0" y="0"/>
                </a:moveTo>
                <a:lnTo>
                  <a:pt x="3045680" y="0"/>
                </a:lnTo>
                <a:lnTo>
                  <a:pt x="3045680" y="3045680"/>
                </a:lnTo>
                <a:lnTo>
                  <a:pt x="0" y="304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4"/>
          <p:cNvSpPr txBox="1"/>
          <p:nvPr/>
        </p:nvSpPr>
        <p:spPr>
          <a:xfrm>
            <a:off x="10172700" y="4361413"/>
            <a:ext cx="7721908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THIẾT KẾ</a:t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10172700" y="6515417"/>
            <a:ext cx="7086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4CA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/>
          <p:nvPr/>
        </p:nvSpPr>
        <p:spPr>
          <a:xfrm>
            <a:off x="2416119" y="3652152"/>
            <a:ext cx="4947070" cy="2981092"/>
          </a:xfrm>
          <a:custGeom>
            <a:rect b="b" l="l" r="r" t="t"/>
            <a:pathLst>
              <a:path extrusionOk="0" h="2981092" w="4947070">
                <a:moveTo>
                  <a:pt x="0" y="0"/>
                </a:moveTo>
                <a:lnTo>
                  <a:pt x="4947070" y="0"/>
                </a:lnTo>
                <a:lnTo>
                  <a:pt x="4947070" y="2981092"/>
                </a:lnTo>
                <a:lnTo>
                  <a:pt x="0" y="298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5"/>
          <p:cNvSpPr/>
          <p:nvPr/>
        </p:nvSpPr>
        <p:spPr>
          <a:xfrm>
            <a:off x="10396024" y="3652954"/>
            <a:ext cx="5788528" cy="2981092"/>
          </a:xfrm>
          <a:custGeom>
            <a:rect b="b" l="l" r="r" t="t"/>
            <a:pathLst>
              <a:path extrusionOk="0" h="2981092" w="5788528">
                <a:moveTo>
                  <a:pt x="0" y="0"/>
                </a:moveTo>
                <a:lnTo>
                  <a:pt x="5788527" y="0"/>
                </a:lnTo>
                <a:lnTo>
                  <a:pt x="5788527" y="2981092"/>
                </a:lnTo>
                <a:lnTo>
                  <a:pt x="0" y="298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5"/>
          <p:cNvSpPr txBox="1"/>
          <p:nvPr/>
        </p:nvSpPr>
        <p:spPr>
          <a:xfrm>
            <a:off x="1028700" y="1285875"/>
            <a:ext cx="7721908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Ý TƯỞNG</a:t>
            </a:r>
            <a:endParaRPr/>
          </a:p>
        </p:txBody>
      </p:sp>
      <p:sp>
        <p:nvSpPr>
          <p:cNvPr id="178" name="Google Shape;178;p5"/>
          <p:cNvSpPr txBox="1"/>
          <p:nvPr/>
        </p:nvSpPr>
        <p:spPr>
          <a:xfrm>
            <a:off x="2767375" y="7786036"/>
            <a:ext cx="4244558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CHUỖI SALON TĂNG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11168009" y="7466949"/>
            <a:ext cx="4244558" cy="192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NHU CẦU LÀM ĐẸP, CHĂM SÓC TÓC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616284" y="3086100"/>
            <a:ext cx="4546740" cy="4114800"/>
          </a:xfrm>
          <a:custGeom>
            <a:rect b="b" l="l" r="r" t="t"/>
            <a:pathLst>
              <a:path extrusionOk="0" h="4114800" w="4546740">
                <a:moveTo>
                  <a:pt x="0" y="0"/>
                </a:moveTo>
                <a:lnTo>
                  <a:pt x="4546740" y="0"/>
                </a:lnTo>
                <a:lnTo>
                  <a:pt x="4546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10710476" y="3086100"/>
            <a:ext cx="5159624" cy="4114800"/>
          </a:xfrm>
          <a:custGeom>
            <a:rect b="b" l="l" r="r" t="t"/>
            <a:pathLst>
              <a:path extrusionOk="0" h="4114800" w="5159624">
                <a:moveTo>
                  <a:pt x="0" y="0"/>
                </a:moveTo>
                <a:lnTo>
                  <a:pt x="5159623" y="0"/>
                </a:lnTo>
                <a:lnTo>
                  <a:pt x="51596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6"/>
          <p:cNvSpPr txBox="1"/>
          <p:nvPr/>
        </p:nvSpPr>
        <p:spPr>
          <a:xfrm>
            <a:off x="1028700" y="1282065"/>
            <a:ext cx="7721908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ĐỐI TƯỢNG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2767375" y="7791450"/>
            <a:ext cx="4244558" cy="192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CÁC CHUỖI CỬA HÀNG SALON TÓC</a:t>
            </a:r>
            <a:endParaRPr/>
          </a:p>
        </p:txBody>
      </p:sp>
      <p:sp>
        <p:nvSpPr>
          <p:cNvPr id="192" name="Google Shape;192;p6"/>
          <p:cNvSpPr txBox="1"/>
          <p:nvPr/>
        </p:nvSpPr>
        <p:spPr>
          <a:xfrm>
            <a:off x="11168009" y="8110537"/>
            <a:ext cx="4244558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KHÁCH HÀNG ĐẶT LỊCH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/>
          <p:nvPr/>
        </p:nvSpPr>
        <p:spPr>
          <a:xfrm>
            <a:off x="3565436" y="3368448"/>
            <a:ext cx="2648435" cy="4114800"/>
          </a:xfrm>
          <a:custGeom>
            <a:rect b="b" l="l" r="r" t="t"/>
            <a:pathLst>
              <a:path extrusionOk="0" h="4114800" w="2648435">
                <a:moveTo>
                  <a:pt x="0" y="0"/>
                </a:moveTo>
                <a:lnTo>
                  <a:pt x="2648435" y="0"/>
                </a:lnTo>
                <a:lnTo>
                  <a:pt x="264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7"/>
          <p:cNvSpPr/>
          <p:nvPr/>
        </p:nvSpPr>
        <p:spPr>
          <a:xfrm>
            <a:off x="11933282" y="3368448"/>
            <a:ext cx="2955175" cy="4114800"/>
          </a:xfrm>
          <a:custGeom>
            <a:rect b="b" l="l" r="r" t="t"/>
            <a:pathLst>
              <a:path extrusionOk="0" h="4114800" w="2955175">
                <a:moveTo>
                  <a:pt x="0" y="0"/>
                </a:moveTo>
                <a:lnTo>
                  <a:pt x="2955174" y="0"/>
                </a:lnTo>
                <a:lnTo>
                  <a:pt x="29551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7"/>
          <p:cNvSpPr txBox="1"/>
          <p:nvPr/>
        </p:nvSpPr>
        <p:spPr>
          <a:xfrm>
            <a:off x="1028700" y="1282065"/>
            <a:ext cx="7721908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CÔNG CỤ</a:t>
            </a:r>
            <a:endParaRPr/>
          </a:p>
        </p:txBody>
      </p:sp>
      <p:sp>
        <p:nvSpPr>
          <p:cNvPr id="204" name="Google Shape;204;p7"/>
          <p:cNvSpPr txBox="1"/>
          <p:nvPr/>
        </p:nvSpPr>
        <p:spPr>
          <a:xfrm>
            <a:off x="2767375" y="8356146"/>
            <a:ext cx="4244558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LANGUAGE</a:t>
            </a:r>
            <a:endParaRPr/>
          </a:p>
        </p:txBody>
      </p:sp>
      <p:sp>
        <p:nvSpPr>
          <p:cNvPr id="205" name="Google Shape;205;p7"/>
          <p:cNvSpPr txBox="1"/>
          <p:nvPr/>
        </p:nvSpPr>
        <p:spPr>
          <a:xfrm>
            <a:off x="11288590" y="8356146"/>
            <a:ext cx="4244558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DATABASE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8642173" y="2742373"/>
            <a:ext cx="9537392" cy="5366951"/>
          </a:xfrm>
          <a:custGeom>
            <a:rect b="b" l="l" r="r" t="t"/>
            <a:pathLst>
              <a:path extrusionOk="0" h="5366951" w="9537392">
                <a:moveTo>
                  <a:pt x="0" y="0"/>
                </a:moveTo>
                <a:lnTo>
                  <a:pt x="9537392" y="0"/>
                </a:lnTo>
                <a:lnTo>
                  <a:pt x="9537392" y="5366950"/>
                </a:lnTo>
                <a:lnTo>
                  <a:pt x="0" y="5366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8"/>
          <p:cNvSpPr/>
          <p:nvPr/>
        </p:nvSpPr>
        <p:spPr>
          <a:xfrm>
            <a:off x="3100670" y="2742373"/>
            <a:ext cx="3577967" cy="5366951"/>
          </a:xfrm>
          <a:custGeom>
            <a:rect b="b" l="l" r="r" t="t"/>
            <a:pathLst>
              <a:path extrusionOk="0" h="5366951" w="3577967">
                <a:moveTo>
                  <a:pt x="0" y="0"/>
                </a:moveTo>
                <a:lnTo>
                  <a:pt x="3577967" y="0"/>
                </a:lnTo>
                <a:lnTo>
                  <a:pt x="3577967" y="5366950"/>
                </a:lnTo>
                <a:lnTo>
                  <a:pt x="0" y="5366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8"/>
          <p:cNvSpPr txBox="1"/>
          <p:nvPr/>
        </p:nvSpPr>
        <p:spPr>
          <a:xfrm>
            <a:off x="1028700" y="1282065"/>
            <a:ext cx="7721908" cy="1203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CÔNG CỤ</a:t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2767375" y="8356146"/>
            <a:ext cx="4244558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DESIGN UI/UX</a:t>
            </a:r>
            <a:endParaRPr/>
          </a:p>
        </p:txBody>
      </p:sp>
      <p:sp>
        <p:nvSpPr>
          <p:cNvPr id="218" name="Google Shape;218;p8"/>
          <p:cNvSpPr txBox="1"/>
          <p:nvPr/>
        </p:nvSpPr>
        <p:spPr>
          <a:xfrm>
            <a:off x="11288590" y="8356146"/>
            <a:ext cx="4244558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Jura"/>
                <a:ea typeface="Jura"/>
                <a:cs typeface="Jura"/>
                <a:sym typeface="Jura"/>
              </a:rPr>
              <a:t>DIAGRAM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/>
          <p:nvPr/>
        </p:nvSpPr>
        <p:spPr>
          <a:xfrm>
            <a:off x="1816338" y="201883"/>
            <a:ext cx="15442962" cy="8898950"/>
          </a:xfrm>
          <a:custGeom>
            <a:rect b="b" l="l" r="r" t="t"/>
            <a:pathLst>
              <a:path extrusionOk="0" h="8898950" w="15442962">
                <a:moveTo>
                  <a:pt x="0" y="0"/>
                </a:moveTo>
                <a:lnTo>
                  <a:pt x="15442962" y="0"/>
                </a:lnTo>
                <a:lnTo>
                  <a:pt x="15442962" y="8898950"/>
                </a:lnTo>
                <a:lnTo>
                  <a:pt x="0" y="8898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9"/>
          <p:cNvSpPr txBox="1"/>
          <p:nvPr/>
        </p:nvSpPr>
        <p:spPr>
          <a:xfrm>
            <a:off x="6063658" y="9239250"/>
            <a:ext cx="6160683" cy="702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5" u="none" cap="none" strike="noStrike">
                <a:solidFill>
                  <a:srgbClr val="4CAF50"/>
                </a:solidFill>
                <a:latin typeface="Jura"/>
                <a:ea typeface="Jura"/>
                <a:cs typeface="Jura"/>
                <a:sym typeface="Jura"/>
              </a:rPr>
              <a:t>SƠ ĐỒ USE-CASE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